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589e47d703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5b461fd099494b"/>
  </p:sldMasterIdLst>
  <p:sldIdLst>
    <p:sldId xmlns:r="http://schemas.openxmlformats.org/officeDocument/2006/relationships" id="256" r:id="Raa9d5d7c498141c4"/>
    <p:sldId xmlns:r="http://schemas.openxmlformats.org/officeDocument/2006/relationships" id="257" r:id="R8b588ebfebb34765"/>
    <p:sldId xmlns:r="http://schemas.openxmlformats.org/officeDocument/2006/relationships" id="258" r:id="Ra2adb2fb7eb14b82"/>
    <p:sldId xmlns:r="http://schemas.openxmlformats.org/officeDocument/2006/relationships" id="259" r:id="Re582b0127cab46cb"/>
    <p:sldId xmlns:r="http://schemas.openxmlformats.org/officeDocument/2006/relationships" id="260" r:id="R4aad51521a2b47d1"/>
    <p:sldId xmlns:r="http://schemas.openxmlformats.org/officeDocument/2006/relationships" id="261" r:id="R6537e265015242a4"/>
    <p:sldId xmlns:r="http://schemas.openxmlformats.org/officeDocument/2006/relationships" id="262" r:id="R603c630dd7e4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b461fd099494b" /><Relationship Type="http://schemas.openxmlformats.org/officeDocument/2006/relationships/slide" Target="/ppt/slides/slide1.xml" Id="Raa9d5d7c498141c4" /><Relationship Type="http://schemas.openxmlformats.org/officeDocument/2006/relationships/slide" Target="/ppt/slides/slide2.xml" Id="R8b588ebfebb34765" /><Relationship Type="http://schemas.openxmlformats.org/officeDocument/2006/relationships/slide" Target="/ppt/slides/slide3.xml" Id="Ra2adb2fb7eb14b82" /><Relationship Type="http://schemas.openxmlformats.org/officeDocument/2006/relationships/slide" Target="/ppt/slides/slide4.xml" Id="Re582b0127cab46cb" /><Relationship Type="http://schemas.openxmlformats.org/officeDocument/2006/relationships/slide" Target="/ppt/slides/slide5.xml" Id="R4aad51521a2b47d1" /><Relationship Type="http://schemas.openxmlformats.org/officeDocument/2006/relationships/slide" Target="/ppt/slides/slide6.xml" Id="R6537e265015242a4" /><Relationship Type="http://schemas.openxmlformats.org/officeDocument/2006/relationships/slide" Target="/ppt/slides/slide7.xml" Id="R603c630dd7e4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464bc94c2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057f8c6334488" /><Relationship Type="http://schemas.openxmlformats.org/officeDocument/2006/relationships/theme" Target="/ppt/slideMasters/theme/theme1.xml" Id="R4090f1ab73dd4e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057f8c633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10ce463a543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8c3f3885f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411452ed349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25eca56de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867b72291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5bd3906614e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f9c4fe06448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JUNIORS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JUNIORS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SKARSTAD-KNUDSEN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Thorleif Haugs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eirik.s.knudsen@gmail.com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911 548 607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