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1202159cdd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be5c0d9c94021"/>
  </p:sldMasterIdLst>
  <p:sldIdLst>
    <p:sldId xmlns:r="http://schemas.openxmlformats.org/officeDocument/2006/relationships" id="256" r:id="R934684e423e6418d"/>
    <p:sldId xmlns:r="http://schemas.openxmlformats.org/officeDocument/2006/relationships" id="257" r:id="R1387c9fa1b0a4373"/>
    <p:sldId xmlns:r="http://schemas.openxmlformats.org/officeDocument/2006/relationships" id="258" r:id="R01fde6383878497d"/>
    <p:sldId xmlns:r="http://schemas.openxmlformats.org/officeDocument/2006/relationships" id="259" r:id="R2b2266743d26455f"/>
    <p:sldId xmlns:r="http://schemas.openxmlformats.org/officeDocument/2006/relationships" id="260" r:id="Re6257ac179da4e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be5c0d9c94021" /><Relationship Type="http://schemas.openxmlformats.org/officeDocument/2006/relationships/slide" Target="/ppt/slides/slide1.xml" Id="R934684e423e6418d" /><Relationship Type="http://schemas.openxmlformats.org/officeDocument/2006/relationships/slide" Target="/ppt/slides/slide2.xml" Id="R1387c9fa1b0a4373" /><Relationship Type="http://schemas.openxmlformats.org/officeDocument/2006/relationships/slide" Target="/ppt/slides/slide3.xml" Id="R01fde6383878497d" /><Relationship Type="http://schemas.openxmlformats.org/officeDocument/2006/relationships/slide" Target="/ppt/slides/slide4.xml" Id="R2b2266743d26455f" /><Relationship Type="http://schemas.openxmlformats.org/officeDocument/2006/relationships/slide" Target="/ppt/slides/slide5.xml" Id="Re6257ac179da4e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6fb0b36fb42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65b6d0dd24316" /><Relationship Type="http://schemas.openxmlformats.org/officeDocument/2006/relationships/theme" Target="/ppt/slideMasters/theme/theme1.xml" Id="R4b3b6c9078cf48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65b6d0dd243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4dc16b3ed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d8be3b61b4e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9852771384c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4b494e7b5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c01acb4ea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 &amp; SPIS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 &amp; SPIS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911 546 302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 &amp; SPIS AS</a:t>
            </a:r>
          </a:p>
        </p:txBody>
      </p:sp>
    </p:spTree>
  </p:cSld>
  <p:clrMapOvr>
    <a:masterClrMapping xmlns:a="http://schemas.openxmlformats.org/drawingml/2006/main"/>
  </p:clrMapOvr>
</p:sld>
</file>