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14fc78018341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6b5766326d4810"/>
  </p:sldMasterIdLst>
  <p:sldIdLst>
    <p:sldId xmlns:r="http://schemas.openxmlformats.org/officeDocument/2006/relationships" id="256" r:id="R5a337ae186cc41c5"/>
    <p:sldId xmlns:r="http://schemas.openxmlformats.org/officeDocument/2006/relationships" id="257" r:id="R59ffe0cfdb4b4c41"/>
    <p:sldId xmlns:r="http://schemas.openxmlformats.org/officeDocument/2006/relationships" id="258" r:id="R3e4b974fb46144bd"/>
    <p:sldId xmlns:r="http://schemas.openxmlformats.org/officeDocument/2006/relationships" id="259" r:id="R2ef2f4e26f66479e"/>
    <p:sldId xmlns:r="http://schemas.openxmlformats.org/officeDocument/2006/relationships" id="260" r:id="Rca3534052c9b4e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6b5766326d4810" /><Relationship Type="http://schemas.openxmlformats.org/officeDocument/2006/relationships/slide" Target="/ppt/slides/slide1.xml" Id="R5a337ae186cc41c5" /><Relationship Type="http://schemas.openxmlformats.org/officeDocument/2006/relationships/slide" Target="/ppt/slides/slide2.xml" Id="R59ffe0cfdb4b4c41" /><Relationship Type="http://schemas.openxmlformats.org/officeDocument/2006/relationships/slide" Target="/ppt/slides/slide3.xml" Id="R3e4b974fb46144bd" /><Relationship Type="http://schemas.openxmlformats.org/officeDocument/2006/relationships/slide" Target="/ppt/slides/slide4.xml" Id="R2ef2f4e26f66479e" /><Relationship Type="http://schemas.openxmlformats.org/officeDocument/2006/relationships/slide" Target="/ppt/slides/slide5.xml" Id="Rca3534052c9b4e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ed3593a37d4b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6e3a7120e4026" /><Relationship Type="http://schemas.openxmlformats.org/officeDocument/2006/relationships/theme" Target="/ppt/slideMasters/theme/theme1.xml" Id="R87c0d63987ae4d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f6e3a7120e40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d37e41dc84c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37db1520840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826818f4a4f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892943fbf4a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26895a3e841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SVEINS LAVPRIS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SVEINS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SVEINS LAVPRIS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SVEINS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SVEINS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SVEINS LAVPRIS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911 289 261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SVEINS LAVPRIS AS</a:t>
            </a:r>
          </a:p>
        </p:txBody>
      </p:sp>
    </p:spTree>
  </p:cSld>
  <p:clrMapOvr>
    <a:masterClrMapping xmlns:a="http://schemas.openxmlformats.org/drawingml/2006/main"/>
  </p:clrMapOvr>
</p:sld>
</file>