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83e270b43c45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9243be06954155"/>
  </p:sldMasterIdLst>
  <p:sldIdLst>
    <p:sldId xmlns:r="http://schemas.openxmlformats.org/officeDocument/2006/relationships" id="256" r:id="R3c1d32952db549df"/>
    <p:sldId xmlns:r="http://schemas.openxmlformats.org/officeDocument/2006/relationships" id="257" r:id="R8b25332dbf114aab"/>
    <p:sldId xmlns:r="http://schemas.openxmlformats.org/officeDocument/2006/relationships" id="258" r:id="Ra295c8cc762244ed"/>
    <p:sldId xmlns:r="http://schemas.openxmlformats.org/officeDocument/2006/relationships" id="259" r:id="Rfd4574d571db4f38"/>
    <p:sldId xmlns:r="http://schemas.openxmlformats.org/officeDocument/2006/relationships" id="260" r:id="R709c1f3abb494185"/>
    <p:sldId xmlns:r="http://schemas.openxmlformats.org/officeDocument/2006/relationships" id="261" r:id="R291b5a3bfea040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243be06954155" /><Relationship Type="http://schemas.openxmlformats.org/officeDocument/2006/relationships/slide" Target="/ppt/slides/slide1.xml" Id="R3c1d32952db549df" /><Relationship Type="http://schemas.openxmlformats.org/officeDocument/2006/relationships/slide" Target="/ppt/slides/slide2.xml" Id="R8b25332dbf114aab" /><Relationship Type="http://schemas.openxmlformats.org/officeDocument/2006/relationships/slide" Target="/ppt/slides/slide3.xml" Id="Ra295c8cc762244ed" /><Relationship Type="http://schemas.openxmlformats.org/officeDocument/2006/relationships/slide" Target="/ppt/slides/slide4.xml" Id="Rfd4574d571db4f38" /><Relationship Type="http://schemas.openxmlformats.org/officeDocument/2006/relationships/slide" Target="/ppt/slides/slide5.xml" Id="R709c1f3abb494185" /><Relationship Type="http://schemas.openxmlformats.org/officeDocument/2006/relationships/slide" Target="/ppt/slides/slide6.xml" Id="R291b5a3bfea040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d9337ac52942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0d58184fb49f9" /><Relationship Type="http://schemas.openxmlformats.org/officeDocument/2006/relationships/theme" Target="/ppt/slideMasters/theme/theme1.xml" Id="R40c34c65490240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30d58184fb49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5dd755f5448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e28075b294f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7f3c7aaff4a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904a30d8943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aa2886eff4b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d01a594b04a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19 931 184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20 172 539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911 125 021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EIENDOM AS</a:t>
            </a:r>
          </a:p>
        </p:txBody>
      </p:sp>
    </p:spTree>
  </p:cSld>
  <p:clrMapOvr>
    <a:masterClrMapping xmlns:a="http://schemas.openxmlformats.org/drawingml/2006/main"/>
  </p:clrMapOvr>
</p:sld>
</file>