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44cb027b2741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baebeb4d214b0a"/>
  </p:sldMasterIdLst>
  <p:sldIdLst>
    <p:sldId xmlns:r="http://schemas.openxmlformats.org/officeDocument/2006/relationships" id="256" r:id="Rf0568b7d84424363"/>
    <p:sldId xmlns:r="http://schemas.openxmlformats.org/officeDocument/2006/relationships" id="257" r:id="R9e18d67c87764d98"/>
    <p:sldId xmlns:r="http://schemas.openxmlformats.org/officeDocument/2006/relationships" id="258" r:id="R6df5098ae05c4423"/>
    <p:sldId xmlns:r="http://schemas.openxmlformats.org/officeDocument/2006/relationships" id="259" r:id="R50c30cae286e416e"/>
    <p:sldId xmlns:r="http://schemas.openxmlformats.org/officeDocument/2006/relationships" id="260" r:id="Rd68d5f91575341bd"/>
    <p:sldId xmlns:r="http://schemas.openxmlformats.org/officeDocument/2006/relationships" id="261" r:id="R3240883017174538"/>
    <p:sldId xmlns:r="http://schemas.openxmlformats.org/officeDocument/2006/relationships" id="262" r:id="R51d8f4739d9d46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baebeb4d214b0a" /><Relationship Type="http://schemas.openxmlformats.org/officeDocument/2006/relationships/slide" Target="/ppt/slides/slide1.xml" Id="Rf0568b7d84424363" /><Relationship Type="http://schemas.openxmlformats.org/officeDocument/2006/relationships/slide" Target="/ppt/slides/slide2.xml" Id="R9e18d67c87764d98" /><Relationship Type="http://schemas.openxmlformats.org/officeDocument/2006/relationships/slide" Target="/ppt/slides/slide3.xml" Id="R6df5098ae05c4423" /><Relationship Type="http://schemas.openxmlformats.org/officeDocument/2006/relationships/slide" Target="/ppt/slides/slide4.xml" Id="R50c30cae286e416e" /><Relationship Type="http://schemas.openxmlformats.org/officeDocument/2006/relationships/slide" Target="/ppt/slides/slide5.xml" Id="Rd68d5f91575341bd" /><Relationship Type="http://schemas.openxmlformats.org/officeDocument/2006/relationships/slide" Target="/ppt/slides/slide6.xml" Id="R3240883017174538" /><Relationship Type="http://schemas.openxmlformats.org/officeDocument/2006/relationships/slide" Target="/ppt/slides/slide7.xml" Id="R51d8f4739d9d46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204ec838e14e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748923f364595" /><Relationship Type="http://schemas.openxmlformats.org/officeDocument/2006/relationships/theme" Target="/ppt/slideMasters/theme/theme1.xml" Id="R2e14cfb2130e4f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1748923f3645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f265c8e414a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79cd016a24a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fee62a3fa47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95f10e8864d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622a89cdc4b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375d43ea54d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a7df1a5404d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KRISTIANSEN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KRISTIANSEN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−85 482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19 931 184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20 172 539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 KRISTIANSEN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911 125 021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