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170d6811fa4b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1431a2c96749bb"/>
  </p:sldMasterIdLst>
  <p:sldIdLst>
    <p:sldId xmlns:r="http://schemas.openxmlformats.org/officeDocument/2006/relationships" id="256" r:id="Ra8805f94705d4892"/>
    <p:sldId xmlns:r="http://schemas.openxmlformats.org/officeDocument/2006/relationships" id="257" r:id="Rf5bbe165bc6e415f"/>
    <p:sldId xmlns:r="http://schemas.openxmlformats.org/officeDocument/2006/relationships" id="258" r:id="R77e2b8265d454251"/>
    <p:sldId xmlns:r="http://schemas.openxmlformats.org/officeDocument/2006/relationships" id="259" r:id="R8d46538140d04613"/>
    <p:sldId xmlns:r="http://schemas.openxmlformats.org/officeDocument/2006/relationships" id="260" r:id="Rea4de7b774a641cf"/>
    <p:sldId xmlns:r="http://schemas.openxmlformats.org/officeDocument/2006/relationships" id="261" r:id="R1e4d345487184899"/>
    <p:sldId xmlns:r="http://schemas.openxmlformats.org/officeDocument/2006/relationships" id="262" r:id="Rc4fbcf2c030f49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1431a2c96749bb" /><Relationship Type="http://schemas.openxmlformats.org/officeDocument/2006/relationships/slide" Target="/ppt/slides/slide1.xml" Id="Ra8805f94705d4892" /><Relationship Type="http://schemas.openxmlformats.org/officeDocument/2006/relationships/slide" Target="/ppt/slides/slide2.xml" Id="Rf5bbe165bc6e415f" /><Relationship Type="http://schemas.openxmlformats.org/officeDocument/2006/relationships/slide" Target="/ppt/slides/slide3.xml" Id="R77e2b8265d454251" /><Relationship Type="http://schemas.openxmlformats.org/officeDocument/2006/relationships/slide" Target="/ppt/slides/slide4.xml" Id="R8d46538140d04613" /><Relationship Type="http://schemas.openxmlformats.org/officeDocument/2006/relationships/slide" Target="/ppt/slides/slide5.xml" Id="Rea4de7b774a641cf" /><Relationship Type="http://schemas.openxmlformats.org/officeDocument/2006/relationships/slide" Target="/ppt/slides/slide6.xml" Id="R1e4d345487184899" /><Relationship Type="http://schemas.openxmlformats.org/officeDocument/2006/relationships/slide" Target="/ppt/slides/slide7.xml" Id="Rc4fbcf2c030f49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c63aedfea542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349f11d714d50" /><Relationship Type="http://schemas.openxmlformats.org/officeDocument/2006/relationships/theme" Target="/ppt/slideMasters/theme/theme1.xml" Id="R8b1e2c4a21094f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5349f11d714d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54c06480840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4f8573dc749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de51b47d24a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061c55cbc4a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cdefc56ef40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8c55f12be44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b6633e7a648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BYGGTEKNIKK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BYGGTEKNIKK PROSJEKT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26 869 192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−6 787 055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−95 467 518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625 345 764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1 020 051 408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THSIN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HMSIN AS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MAGNUSMAGNUS AS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SAZAVA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Bassengbakken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82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910 934 449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