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cf0a0feda144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da2271867844a7"/>
  </p:sldMasterIdLst>
  <p:sldIdLst>
    <p:sldId xmlns:r="http://schemas.openxmlformats.org/officeDocument/2006/relationships" id="256" r:id="R328e053457394282"/>
    <p:sldId xmlns:r="http://schemas.openxmlformats.org/officeDocument/2006/relationships" id="257" r:id="R88b26622d72d479c"/>
    <p:sldId xmlns:r="http://schemas.openxmlformats.org/officeDocument/2006/relationships" id="258" r:id="Rd6c5f71de2fc499f"/>
    <p:sldId xmlns:r="http://schemas.openxmlformats.org/officeDocument/2006/relationships" id="259" r:id="R69650e0b26b144f0"/>
    <p:sldId xmlns:r="http://schemas.openxmlformats.org/officeDocument/2006/relationships" id="260" r:id="Ra4393c6bd9e74c34"/>
    <p:sldId xmlns:r="http://schemas.openxmlformats.org/officeDocument/2006/relationships" id="261" r:id="R9c5a6ed53fb14c9f"/>
    <p:sldId xmlns:r="http://schemas.openxmlformats.org/officeDocument/2006/relationships" id="262" r:id="R8ee322ce184043d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da2271867844a7" /><Relationship Type="http://schemas.openxmlformats.org/officeDocument/2006/relationships/slide" Target="/ppt/slides/slide1.xml" Id="R328e053457394282" /><Relationship Type="http://schemas.openxmlformats.org/officeDocument/2006/relationships/slide" Target="/ppt/slides/slide2.xml" Id="R88b26622d72d479c" /><Relationship Type="http://schemas.openxmlformats.org/officeDocument/2006/relationships/slide" Target="/ppt/slides/slide3.xml" Id="Rd6c5f71de2fc499f" /><Relationship Type="http://schemas.openxmlformats.org/officeDocument/2006/relationships/slide" Target="/ppt/slides/slide4.xml" Id="R69650e0b26b144f0" /><Relationship Type="http://schemas.openxmlformats.org/officeDocument/2006/relationships/slide" Target="/ppt/slides/slide5.xml" Id="Ra4393c6bd9e74c34" /><Relationship Type="http://schemas.openxmlformats.org/officeDocument/2006/relationships/slide" Target="/ppt/slides/slide6.xml" Id="R9c5a6ed53fb14c9f" /><Relationship Type="http://schemas.openxmlformats.org/officeDocument/2006/relationships/slide" Target="/ppt/slides/slide7.xml" Id="R8ee322ce184043d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71cb9a51b34490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1ebd181e1b4fe6" /><Relationship Type="http://schemas.openxmlformats.org/officeDocument/2006/relationships/theme" Target="/ppt/slideMasters/theme/theme1.xml" Id="R1375e48550d947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21ebd181e1b4fe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50ae71120f4e5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372adfd54b46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c6d0f2ae4d47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c3cc14f69468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650eb1f05c408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98c148f6c245e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a0df8f6614a8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GRAVFERDSBYRÅENE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GRAVFERDSBYRÅENE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21 389 433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400 406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187 645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4 677 994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9 127 528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KNUT ARNE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STENBERG LARS OVE  –  36,4 %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FLAGSTAD LARS ANDREAS  –  22,7 %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HAUGLI ROY ARNE  –  2,3 %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PER  –  2,3 %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Furnesvegen 12B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2382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34 15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910 854 321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GRAVFERDSBYRÅENE AS</a:t>
            </a:r>
          </a:p>
        </p:txBody>
      </p:sp>
    </p:spTree>
  </p:cSld>
  <p:clrMapOvr>
    <a:masterClrMapping xmlns:a="http://schemas.openxmlformats.org/drawingml/2006/main"/>
  </p:clrMapOvr>
</p:sld>
</file>