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68a2a6e2f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20a0557f04888"/>
  </p:sldMasterIdLst>
  <p:sldIdLst>
    <p:sldId xmlns:r="http://schemas.openxmlformats.org/officeDocument/2006/relationships" id="256" r:id="R94c2f12b3ced423d"/>
    <p:sldId xmlns:r="http://schemas.openxmlformats.org/officeDocument/2006/relationships" id="257" r:id="R0d8efb2c409540e2"/>
    <p:sldId xmlns:r="http://schemas.openxmlformats.org/officeDocument/2006/relationships" id="258" r:id="R9c4f1d5860684278"/>
    <p:sldId xmlns:r="http://schemas.openxmlformats.org/officeDocument/2006/relationships" id="259" r:id="R98b6c84965b740d1"/>
    <p:sldId xmlns:r="http://schemas.openxmlformats.org/officeDocument/2006/relationships" id="260" r:id="R6de08d544e44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20a0557f04888" /><Relationship Type="http://schemas.openxmlformats.org/officeDocument/2006/relationships/slide" Target="/ppt/slides/slide1.xml" Id="R94c2f12b3ced423d" /><Relationship Type="http://schemas.openxmlformats.org/officeDocument/2006/relationships/slide" Target="/ppt/slides/slide2.xml" Id="R0d8efb2c409540e2" /><Relationship Type="http://schemas.openxmlformats.org/officeDocument/2006/relationships/slide" Target="/ppt/slides/slide3.xml" Id="R9c4f1d5860684278" /><Relationship Type="http://schemas.openxmlformats.org/officeDocument/2006/relationships/slide" Target="/ppt/slides/slide4.xml" Id="R98b6c84965b740d1" /><Relationship Type="http://schemas.openxmlformats.org/officeDocument/2006/relationships/slide" Target="/ppt/slides/slide5.xml" Id="R6de08d544e44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70caa1ff844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5bfc201fa4910" /><Relationship Type="http://schemas.openxmlformats.org/officeDocument/2006/relationships/theme" Target="/ppt/slideMasters/theme/theme1.xml" Id="R273fc3e6fe9f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5bfc201fa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7f14601aa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0b48700ad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c6db9088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820b7f1194d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663fb3584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