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400751aa6441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d8e2fccfa84791"/>
  </p:sldMasterIdLst>
  <p:sldIdLst>
    <p:sldId xmlns:r="http://schemas.openxmlformats.org/officeDocument/2006/relationships" id="256" r:id="R03547ae0dd0345d7"/>
    <p:sldId xmlns:r="http://schemas.openxmlformats.org/officeDocument/2006/relationships" id="257" r:id="R7b4ab1cca1c44e7a"/>
    <p:sldId xmlns:r="http://schemas.openxmlformats.org/officeDocument/2006/relationships" id="258" r:id="Rdd21368ee53840b2"/>
    <p:sldId xmlns:r="http://schemas.openxmlformats.org/officeDocument/2006/relationships" id="259" r:id="Re8865f4cd7cf4ac4"/>
    <p:sldId xmlns:r="http://schemas.openxmlformats.org/officeDocument/2006/relationships" id="260" r:id="Rb9133b32faec46e3"/>
    <p:sldId xmlns:r="http://schemas.openxmlformats.org/officeDocument/2006/relationships" id="261" r:id="Ra4a2f4c2b19d4ffe"/>
    <p:sldId xmlns:r="http://schemas.openxmlformats.org/officeDocument/2006/relationships" id="262" r:id="R400d2231732046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8e2fccfa84791" /><Relationship Type="http://schemas.openxmlformats.org/officeDocument/2006/relationships/slide" Target="/ppt/slides/slide1.xml" Id="R03547ae0dd0345d7" /><Relationship Type="http://schemas.openxmlformats.org/officeDocument/2006/relationships/slide" Target="/ppt/slides/slide2.xml" Id="R7b4ab1cca1c44e7a" /><Relationship Type="http://schemas.openxmlformats.org/officeDocument/2006/relationships/slide" Target="/ppt/slides/slide3.xml" Id="Rdd21368ee53840b2" /><Relationship Type="http://schemas.openxmlformats.org/officeDocument/2006/relationships/slide" Target="/ppt/slides/slide4.xml" Id="Re8865f4cd7cf4ac4" /><Relationship Type="http://schemas.openxmlformats.org/officeDocument/2006/relationships/slide" Target="/ppt/slides/slide5.xml" Id="Rb9133b32faec46e3" /><Relationship Type="http://schemas.openxmlformats.org/officeDocument/2006/relationships/slide" Target="/ppt/slides/slide6.xml" Id="Ra4a2f4c2b19d4ffe" /><Relationship Type="http://schemas.openxmlformats.org/officeDocument/2006/relationships/slide" Target="/ppt/slides/slide7.xml" Id="R400d2231732046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7ee7239ce44f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fbba4d860463b" /><Relationship Type="http://schemas.openxmlformats.org/officeDocument/2006/relationships/theme" Target="/ppt/slideMasters/theme/theme1.xml" Id="Rb08a979409fc49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8fbba4d86046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393c78c0940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909f4324147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3c63b59a745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76ab813bc47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73de5adcc43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419666cd64c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16509d50744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GODFJELLET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GODFJELLET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−139 348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2 217 485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724 343 746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724 969 190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BANK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Bank ASA, Investments, M&amp;A, 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899 326 482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