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5dff4631d4c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2b19b16d7b4e5d"/>
  </p:sldMasterIdLst>
  <p:sldIdLst>
    <p:sldId xmlns:r="http://schemas.openxmlformats.org/officeDocument/2006/relationships" id="256" r:id="Rdc019a37e4724255"/>
    <p:sldId xmlns:r="http://schemas.openxmlformats.org/officeDocument/2006/relationships" id="257" r:id="R4e46d84fd238417f"/>
    <p:sldId xmlns:r="http://schemas.openxmlformats.org/officeDocument/2006/relationships" id="258" r:id="R4d4e653eeb444644"/>
    <p:sldId xmlns:r="http://schemas.openxmlformats.org/officeDocument/2006/relationships" id="259" r:id="R70a0cd3a1b574bac"/>
    <p:sldId xmlns:r="http://schemas.openxmlformats.org/officeDocument/2006/relationships" id="260" r:id="R6aeaa9d3b4844175"/>
    <p:sldId xmlns:r="http://schemas.openxmlformats.org/officeDocument/2006/relationships" id="261" r:id="R3a057ef9f4f04bb3"/>
    <p:sldId xmlns:r="http://schemas.openxmlformats.org/officeDocument/2006/relationships" id="262" r:id="Re4a28f8a61ce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b19b16d7b4e5d" /><Relationship Type="http://schemas.openxmlformats.org/officeDocument/2006/relationships/slide" Target="/ppt/slides/slide1.xml" Id="Rdc019a37e4724255" /><Relationship Type="http://schemas.openxmlformats.org/officeDocument/2006/relationships/slide" Target="/ppt/slides/slide2.xml" Id="R4e46d84fd238417f" /><Relationship Type="http://schemas.openxmlformats.org/officeDocument/2006/relationships/slide" Target="/ppt/slides/slide3.xml" Id="R4d4e653eeb444644" /><Relationship Type="http://schemas.openxmlformats.org/officeDocument/2006/relationships/slide" Target="/ppt/slides/slide4.xml" Id="R70a0cd3a1b574bac" /><Relationship Type="http://schemas.openxmlformats.org/officeDocument/2006/relationships/slide" Target="/ppt/slides/slide5.xml" Id="R6aeaa9d3b4844175" /><Relationship Type="http://schemas.openxmlformats.org/officeDocument/2006/relationships/slide" Target="/ppt/slides/slide6.xml" Id="R3a057ef9f4f04bb3" /><Relationship Type="http://schemas.openxmlformats.org/officeDocument/2006/relationships/slide" Target="/ppt/slides/slide7.xml" Id="Re4a28f8a61ce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7e8f1993a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a607f66024187" /><Relationship Type="http://schemas.openxmlformats.org/officeDocument/2006/relationships/theme" Target="/ppt/slideMasters/theme/theme1.xml" Id="R279b0aea2da94c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8a607f6602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7cdc6211a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34026c14a4b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87c5af4b8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e1c2e044d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092b87c724e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7c38368cb4e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bb7477001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ARNT EMIL HENRIKSEN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ARNT EMIL HENRIKSEN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12 202 145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2 784 491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EMIL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899 313 992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