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877126b1c9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10c8e7b11481e"/>
  </p:sldMasterIdLst>
  <p:sldIdLst>
    <p:sldId xmlns:r="http://schemas.openxmlformats.org/officeDocument/2006/relationships" id="256" r:id="R1c849592770c449c"/>
    <p:sldId xmlns:r="http://schemas.openxmlformats.org/officeDocument/2006/relationships" id="257" r:id="Ra2cdb6665a47411f"/>
    <p:sldId xmlns:r="http://schemas.openxmlformats.org/officeDocument/2006/relationships" id="258" r:id="R442819bb595a4b0c"/>
    <p:sldId xmlns:r="http://schemas.openxmlformats.org/officeDocument/2006/relationships" id="259" r:id="R23cd9af14bd042f8"/>
    <p:sldId xmlns:r="http://schemas.openxmlformats.org/officeDocument/2006/relationships" id="260" r:id="Rf290b7e97c274ed8"/>
    <p:sldId xmlns:r="http://schemas.openxmlformats.org/officeDocument/2006/relationships" id="261" r:id="R5016f24050094287"/>
    <p:sldId xmlns:r="http://schemas.openxmlformats.org/officeDocument/2006/relationships" id="262" r:id="R7bf7722c967c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10c8e7b11481e" /><Relationship Type="http://schemas.openxmlformats.org/officeDocument/2006/relationships/slide" Target="/ppt/slides/slide1.xml" Id="R1c849592770c449c" /><Relationship Type="http://schemas.openxmlformats.org/officeDocument/2006/relationships/slide" Target="/ppt/slides/slide2.xml" Id="Ra2cdb6665a47411f" /><Relationship Type="http://schemas.openxmlformats.org/officeDocument/2006/relationships/slide" Target="/ppt/slides/slide3.xml" Id="R442819bb595a4b0c" /><Relationship Type="http://schemas.openxmlformats.org/officeDocument/2006/relationships/slide" Target="/ppt/slides/slide4.xml" Id="R23cd9af14bd042f8" /><Relationship Type="http://schemas.openxmlformats.org/officeDocument/2006/relationships/slide" Target="/ppt/slides/slide5.xml" Id="Rf290b7e97c274ed8" /><Relationship Type="http://schemas.openxmlformats.org/officeDocument/2006/relationships/slide" Target="/ppt/slides/slide6.xml" Id="R5016f24050094287" /><Relationship Type="http://schemas.openxmlformats.org/officeDocument/2006/relationships/slide" Target="/ppt/slides/slide7.xml" Id="R7bf7722c967c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fb450441914f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a5224acea4eb3" /><Relationship Type="http://schemas.openxmlformats.org/officeDocument/2006/relationships/theme" Target="/ppt/slideMasters/theme/theme1.xml" Id="Rcc287333ef6c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da5224acea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19bb6d414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1092e1621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9ec5d97aa4c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45b76ec2743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1fec242bd49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b621080c54d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043e906ff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