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ca6b80415c43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bbacb7b04e4368"/>
  </p:sldMasterIdLst>
  <p:sldIdLst>
    <p:sldId xmlns:r="http://schemas.openxmlformats.org/officeDocument/2006/relationships" id="256" r:id="R822e85bcf19048b8"/>
    <p:sldId xmlns:r="http://schemas.openxmlformats.org/officeDocument/2006/relationships" id="257" r:id="R18544b5c29e54ab6"/>
    <p:sldId xmlns:r="http://schemas.openxmlformats.org/officeDocument/2006/relationships" id="258" r:id="Raf69d088dd7342f0"/>
    <p:sldId xmlns:r="http://schemas.openxmlformats.org/officeDocument/2006/relationships" id="259" r:id="Raae303afe1dd46e2"/>
    <p:sldId xmlns:r="http://schemas.openxmlformats.org/officeDocument/2006/relationships" id="260" r:id="R67ade081eda941d7"/>
    <p:sldId xmlns:r="http://schemas.openxmlformats.org/officeDocument/2006/relationships" id="261" r:id="Re73b758465954fff"/>
    <p:sldId xmlns:r="http://schemas.openxmlformats.org/officeDocument/2006/relationships" id="262" r:id="Rd2d686b5dcfd49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bbacb7b04e4368" /><Relationship Type="http://schemas.openxmlformats.org/officeDocument/2006/relationships/slide" Target="/ppt/slides/slide1.xml" Id="R822e85bcf19048b8" /><Relationship Type="http://schemas.openxmlformats.org/officeDocument/2006/relationships/slide" Target="/ppt/slides/slide2.xml" Id="R18544b5c29e54ab6" /><Relationship Type="http://schemas.openxmlformats.org/officeDocument/2006/relationships/slide" Target="/ppt/slides/slide3.xml" Id="Raf69d088dd7342f0" /><Relationship Type="http://schemas.openxmlformats.org/officeDocument/2006/relationships/slide" Target="/ppt/slides/slide4.xml" Id="Raae303afe1dd46e2" /><Relationship Type="http://schemas.openxmlformats.org/officeDocument/2006/relationships/slide" Target="/ppt/slides/slide5.xml" Id="R67ade081eda941d7" /><Relationship Type="http://schemas.openxmlformats.org/officeDocument/2006/relationships/slide" Target="/ppt/slides/slide6.xml" Id="Re73b758465954fff" /><Relationship Type="http://schemas.openxmlformats.org/officeDocument/2006/relationships/slide" Target="/ppt/slides/slide7.xml" Id="Rd2d686b5dcfd49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6e61bcff3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e60b1f5f9411f" /><Relationship Type="http://schemas.openxmlformats.org/officeDocument/2006/relationships/theme" Target="/ppt/slideMasters/theme/theme1.xml" Id="Rd04f148f4f684d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3e60b1f5f941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5ff9399a143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332523b6e4a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91b1f246149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b2f6accd842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5a1f178ef4b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ce7f70c8d40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2df40e1e04b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T-A INVEST AS ble etablert [år] og holder til i Eidsvåg I Romsdal.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2 971 346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15 772 610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15 820 893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Torstein Alstad, Hammervollhagen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6460 Eidsvåg I Romsdal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23 21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899 262 522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T-A INVEST AS</a:t>
            </a:r>
          </a:p>
        </p:txBody>
      </p:sp>
    </p:spTree>
  </p:cSld>
  <p:clrMapOvr>
    <a:masterClrMapping xmlns:a="http://schemas.openxmlformats.org/drawingml/2006/main"/>
  </p:clrMapOvr>
</p:sld>
</file>