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99bd478c6746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a58c2f23744660"/>
  </p:sldMasterIdLst>
  <p:sldIdLst>
    <p:sldId xmlns:r="http://schemas.openxmlformats.org/officeDocument/2006/relationships" id="256" r:id="R7d3b4897a60b412c"/>
    <p:sldId xmlns:r="http://schemas.openxmlformats.org/officeDocument/2006/relationships" id="257" r:id="R2b70be58966d46f8"/>
    <p:sldId xmlns:r="http://schemas.openxmlformats.org/officeDocument/2006/relationships" id="258" r:id="Rccda797906c5441e"/>
    <p:sldId xmlns:r="http://schemas.openxmlformats.org/officeDocument/2006/relationships" id="259" r:id="Rdc13171cdb8d4d8e"/>
    <p:sldId xmlns:r="http://schemas.openxmlformats.org/officeDocument/2006/relationships" id="260" r:id="Rce6ea56e72af40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a58c2f23744660" /><Relationship Type="http://schemas.openxmlformats.org/officeDocument/2006/relationships/slide" Target="/ppt/slides/slide1.xml" Id="R7d3b4897a60b412c" /><Relationship Type="http://schemas.openxmlformats.org/officeDocument/2006/relationships/slide" Target="/ppt/slides/slide2.xml" Id="R2b70be58966d46f8" /><Relationship Type="http://schemas.openxmlformats.org/officeDocument/2006/relationships/slide" Target="/ppt/slides/slide3.xml" Id="Rccda797906c5441e" /><Relationship Type="http://schemas.openxmlformats.org/officeDocument/2006/relationships/slide" Target="/ppt/slides/slide4.xml" Id="Rdc13171cdb8d4d8e" /><Relationship Type="http://schemas.openxmlformats.org/officeDocument/2006/relationships/slide" Target="/ppt/slides/slide5.xml" Id="Rce6ea56e72af40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65598a85ec42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8651d786a45cd" /><Relationship Type="http://schemas.openxmlformats.org/officeDocument/2006/relationships/theme" Target="/ppt/slideMasters/theme/theme1.xml" Id="Rd802490265b24b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c8651d786a45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fe8fdb0e145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cec86a45046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f92ff5a8243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bea65916d43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f2a7e9f1644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JMC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JMC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898 844 072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JMC AS</a:t>
            </a:r>
          </a:p>
        </p:txBody>
      </p:sp>
    </p:spTree>
  </p:cSld>
  <p:clrMapOvr>
    <a:masterClrMapping xmlns:a="http://schemas.openxmlformats.org/drawingml/2006/main"/>
  </p:clrMapOvr>
</p:sld>
</file>