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b7942a204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53d66677274363"/>
  </p:sldMasterIdLst>
  <p:sldIdLst>
    <p:sldId xmlns:r="http://schemas.openxmlformats.org/officeDocument/2006/relationships" id="256" r:id="Rcdac6c4a967f41b8"/>
    <p:sldId xmlns:r="http://schemas.openxmlformats.org/officeDocument/2006/relationships" id="257" r:id="R289d26445b104f8a"/>
    <p:sldId xmlns:r="http://schemas.openxmlformats.org/officeDocument/2006/relationships" id="258" r:id="R07c73288071d411f"/>
    <p:sldId xmlns:r="http://schemas.openxmlformats.org/officeDocument/2006/relationships" id="259" r:id="Rbb05ee44c4384047"/>
    <p:sldId xmlns:r="http://schemas.openxmlformats.org/officeDocument/2006/relationships" id="260" r:id="R50fe8f61d2934911"/>
    <p:sldId xmlns:r="http://schemas.openxmlformats.org/officeDocument/2006/relationships" id="261" r:id="Rbd40b3060d91420b"/>
    <p:sldId xmlns:r="http://schemas.openxmlformats.org/officeDocument/2006/relationships" id="262" r:id="R08e38da4dbe0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3d66677274363" /><Relationship Type="http://schemas.openxmlformats.org/officeDocument/2006/relationships/slide" Target="/ppt/slides/slide1.xml" Id="Rcdac6c4a967f41b8" /><Relationship Type="http://schemas.openxmlformats.org/officeDocument/2006/relationships/slide" Target="/ppt/slides/slide2.xml" Id="R289d26445b104f8a" /><Relationship Type="http://schemas.openxmlformats.org/officeDocument/2006/relationships/slide" Target="/ppt/slides/slide3.xml" Id="R07c73288071d411f" /><Relationship Type="http://schemas.openxmlformats.org/officeDocument/2006/relationships/slide" Target="/ppt/slides/slide4.xml" Id="Rbb05ee44c4384047" /><Relationship Type="http://schemas.openxmlformats.org/officeDocument/2006/relationships/slide" Target="/ppt/slides/slide5.xml" Id="R50fe8f61d2934911" /><Relationship Type="http://schemas.openxmlformats.org/officeDocument/2006/relationships/slide" Target="/ppt/slides/slide6.xml" Id="Rbd40b3060d91420b" /><Relationship Type="http://schemas.openxmlformats.org/officeDocument/2006/relationships/slide" Target="/ppt/slides/slide7.xml" Id="R08e38da4dbe0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4f1b96d56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2a41012e047ee" /><Relationship Type="http://schemas.openxmlformats.org/officeDocument/2006/relationships/theme" Target="/ppt/slideMasters/theme/theme1.xml" Id="R7afcf3e1ffe7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2a41012e047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02f02d1b14f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d06acfa0e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fd4500fac43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7a03c131c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9d013a8c5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b39f7b8ae48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81d9a8e049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ASIAN PÅ TORVET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ASIAN PÅ TORVET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−322 399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726 255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 RAY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 TIMMY WING FUK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96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nancykwok66@yahoo.se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898 461 572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ASIAN PÅ TORVET AS</a:t>
            </a:r>
          </a:p>
        </p:txBody>
      </p:sp>
    </p:spTree>
  </p:cSld>
  <p:clrMapOvr>
    <a:masterClrMapping xmlns:a="http://schemas.openxmlformats.org/drawingml/2006/main"/>
  </p:clrMapOvr>
</p:sld>
</file>