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fd539b06e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588fb609542eb"/>
  </p:sldMasterIdLst>
  <p:sldIdLst>
    <p:sldId xmlns:r="http://schemas.openxmlformats.org/officeDocument/2006/relationships" id="256" r:id="R0d32c1c70c60475d"/>
    <p:sldId xmlns:r="http://schemas.openxmlformats.org/officeDocument/2006/relationships" id="257" r:id="Rddf55a13fff64e1c"/>
    <p:sldId xmlns:r="http://schemas.openxmlformats.org/officeDocument/2006/relationships" id="258" r:id="Rd29b4795a60a4550"/>
    <p:sldId xmlns:r="http://schemas.openxmlformats.org/officeDocument/2006/relationships" id="259" r:id="R1697e0e10b0947c7"/>
    <p:sldId xmlns:r="http://schemas.openxmlformats.org/officeDocument/2006/relationships" id="260" r:id="R1cb7b31268cf4a3f"/>
    <p:sldId xmlns:r="http://schemas.openxmlformats.org/officeDocument/2006/relationships" id="261" r:id="R02b32a713a5c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588fb609542eb" /><Relationship Type="http://schemas.openxmlformats.org/officeDocument/2006/relationships/slide" Target="/ppt/slides/slide1.xml" Id="R0d32c1c70c60475d" /><Relationship Type="http://schemas.openxmlformats.org/officeDocument/2006/relationships/slide" Target="/ppt/slides/slide2.xml" Id="Rddf55a13fff64e1c" /><Relationship Type="http://schemas.openxmlformats.org/officeDocument/2006/relationships/slide" Target="/ppt/slides/slide3.xml" Id="Rd29b4795a60a4550" /><Relationship Type="http://schemas.openxmlformats.org/officeDocument/2006/relationships/slide" Target="/ppt/slides/slide4.xml" Id="R1697e0e10b0947c7" /><Relationship Type="http://schemas.openxmlformats.org/officeDocument/2006/relationships/slide" Target="/ppt/slides/slide5.xml" Id="R1cb7b31268cf4a3f" /><Relationship Type="http://schemas.openxmlformats.org/officeDocument/2006/relationships/slide" Target="/ppt/slides/slide6.xml" Id="R02b32a713a5c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e3b459443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fd3becb84616" /><Relationship Type="http://schemas.openxmlformats.org/officeDocument/2006/relationships/theme" Target="/ppt/slideMasters/theme/theme1.xml" Id="R80c3dc9fbaad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1fd3becb846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4fcea76d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a651b5420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baced0d33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92eabd48c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2489a0c4e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559873bd0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 NORE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NORE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