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47770783b442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3a46d574964c54"/>
  </p:sldMasterIdLst>
  <p:sldIdLst>
    <p:sldId xmlns:r="http://schemas.openxmlformats.org/officeDocument/2006/relationships" id="256" r:id="R9552e6840c8b47f0"/>
    <p:sldId xmlns:r="http://schemas.openxmlformats.org/officeDocument/2006/relationships" id="257" r:id="R32786fe70ef04441"/>
    <p:sldId xmlns:r="http://schemas.openxmlformats.org/officeDocument/2006/relationships" id="258" r:id="R050dbb4bcaff4aba"/>
    <p:sldId xmlns:r="http://schemas.openxmlformats.org/officeDocument/2006/relationships" id="259" r:id="R07f635cdeb5648ce"/>
    <p:sldId xmlns:r="http://schemas.openxmlformats.org/officeDocument/2006/relationships" id="260" r:id="Rfeba7a3fb8bb4249"/>
    <p:sldId xmlns:r="http://schemas.openxmlformats.org/officeDocument/2006/relationships" id="261" r:id="R57db149f89d146d7"/>
    <p:sldId xmlns:r="http://schemas.openxmlformats.org/officeDocument/2006/relationships" id="262" r:id="R44c82237f5db4c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3a46d574964c54" /><Relationship Type="http://schemas.openxmlformats.org/officeDocument/2006/relationships/slide" Target="/ppt/slides/slide1.xml" Id="R9552e6840c8b47f0" /><Relationship Type="http://schemas.openxmlformats.org/officeDocument/2006/relationships/slide" Target="/ppt/slides/slide2.xml" Id="R32786fe70ef04441" /><Relationship Type="http://schemas.openxmlformats.org/officeDocument/2006/relationships/slide" Target="/ppt/slides/slide3.xml" Id="R050dbb4bcaff4aba" /><Relationship Type="http://schemas.openxmlformats.org/officeDocument/2006/relationships/slide" Target="/ppt/slides/slide4.xml" Id="R07f635cdeb5648ce" /><Relationship Type="http://schemas.openxmlformats.org/officeDocument/2006/relationships/slide" Target="/ppt/slides/slide5.xml" Id="Rfeba7a3fb8bb4249" /><Relationship Type="http://schemas.openxmlformats.org/officeDocument/2006/relationships/slide" Target="/ppt/slides/slide6.xml" Id="R57db149f89d146d7" /><Relationship Type="http://schemas.openxmlformats.org/officeDocument/2006/relationships/slide" Target="/ppt/slides/slide7.xml" Id="R44c82237f5db4c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5fc3951e0c42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f9906b0a74b6d" /><Relationship Type="http://schemas.openxmlformats.org/officeDocument/2006/relationships/theme" Target="/ppt/slideMasters/theme/theme1.xml" Id="Rf1f89390459d4a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8f9906b0a74b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e69306e454a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02e2d898441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39926251c42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baa6bce804b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6619bb3054c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23eea2d2549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db870d54a4b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ÅDALEN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ÅDALEN INVEST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501 194 036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33 202 430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15 579 756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81 751 921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397 972 636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ÅDALEN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MAJA ÅDALEN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EAADA INVEST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 ÅDALEN HOLDING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LISØ INVEST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LONE ÅDALEN KRONSTAD HOLDING AS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Trøskenveien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1708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maja@landegaard.no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897 664 372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ÅDALEN INVEST AS</a:t>
            </a:r>
          </a:p>
        </p:txBody>
      </p:sp>
    </p:spTree>
  </p:cSld>
  <p:clrMapOvr>
    <a:masterClrMapping xmlns:a="http://schemas.openxmlformats.org/drawingml/2006/main"/>
  </p:clrMapOvr>
</p:sld>
</file>