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eb4a3096a648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4a51205284b7a"/>
  </p:sldMasterIdLst>
  <p:sldIdLst>
    <p:sldId xmlns:r="http://schemas.openxmlformats.org/officeDocument/2006/relationships" id="256" r:id="Rafaf7f82d44f4156"/>
    <p:sldId xmlns:r="http://schemas.openxmlformats.org/officeDocument/2006/relationships" id="257" r:id="R86fcf0515b544677"/>
    <p:sldId xmlns:r="http://schemas.openxmlformats.org/officeDocument/2006/relationships" id="258" r:id="R91312d51c52e4582"/>
    <p:sldId xmlns:r="http://schemas.openxmlformats.org/officeDocument/2006/relationships" id="259" r:id="R8ade37f47b3c4d7a"/>
    <p:sldId xmlns:r="http://schemas.openxmlformats.org/officeDocument/2006/relationships" id="260" r:id="R566bd84642964f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4a51205284b7a" /><Relationship Type="http://schemas.openxmlformats.org/officeDocument/2006/relationships/slide" Target="/ppt/slides/slide1.xml" Id="Rafaf7f82d44f4156" /><Relationship Type="http://schemas.openxmlformats.org/officeDocument/2006/relationships/slide" Target="/ppt/slides/slide2.xml" Id="R86fcf0515b544677" /><Relationship Type="http://schemas.openxmlformats.org/officeDocument/2006/relationships/slide" Target="/ppt/slides/slide3.xml" Id="R91312d51c52e4582" /><Relationship Type="http://schemas.openxmlformats.org/officeDocument/2006/relationships/slide" Target="/ppt/slides/slide4.xml" Id="R8ade37f47b3c4d7a" /><Relationship Type="http://schemas.openxmlformats.org/officeDocument/2006/relationships/slide" Target="/ppt/slides/slide5.xml" Id="R566bd84642964f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89320209c4e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1a8b0d86c4ba5" /><Relationship Type="http://schemas.openxmlformats.org/officeDocument/2006/relationships/theme" Target="/ppt/slideMasters/theme/theme1.xml" Id="R5d7edbea7a5c4b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1a8b0d86c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d749b6ac8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fd9493be6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7ee6adc4e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9b828dd5c48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755fe774e43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HORTEN BUSS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BUSS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BUSS OG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BUSS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BUSS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BUSS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896 759 582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BUSS OG TRANSPORT AS</a:t>
            </a:r>
          </a:p>
        </p:txBody>
      </p:sp>
    </p:spTree>
  </p:cSld>
  <p:clrMapOvr>
    <a:masterClrMapping xmlns:a="http://schemas.openxmlformats.org/drawingml/2006/main"/>
  </p:clrMapOvr>
</p:sld>
</file>