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aa1b7580b1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aecc7bae374a21"/>
  </p:sldMasterIdLst>
  <p:sldIdLst>
    <p:sldId xmlns:r="http://schemas.openxmlformats.org/officeDocument/2006/relationships" id="256" r:id="R710f171d30c94f85"/>
    <p:sldId xmlns:r="http://schemas.openxmlformats.org/officeDocument/2006/relationships" id="257" r:id="Rec4b2c9781654fb1"/>
    <p:sldId xmlns:r="http://schemas.openxmlformats.org/officeDocument/2006/relationships" id="258" r:id="R4f6c3a4729d14c17"/>
    <p:sldId xmlns:r="http://schemas.openxmlformats.org/officeDocument/2006/relationships" id="259" r:id="R2523287f86214f84"/>
    <p:sldId xmlns:r="http://schemas.openxmlformats.org/officeDocument/2006/relationships" id="260" r:id="R3dca9599755d4c7b"/>
    <p:sldId xmlns:r="http://schemas.openxmlformats.org/officeDocument/2006/relationships" id="261" r:id="Re601ec2e9f8e40e9"/>
    <p:sldId xmlns:r="http://schemas.openxmlformats.org/officeDocument/2006/relationships" id="262" r:id="R6aa0b820c66d49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ecc7bae374a21" /><Relationship Type="http://schemas.openxmlformats.org/officeDocument/2006/relationships/slide" Target="/ppt/slides/slide1.xml" Id="R710f171d30c94f85" /><Relationship Type="http://schemas.openxmlformats.org/officeDocument/2006/relationships/slide" Target="/ppt/slides/slide2.xml" Id="Rec4b2c9781654fb1" /><Relationship Type="http://schemas.openxmlformats.org/officeDocument/2006/relationships/slide" Target="/ppt/slides/slide3.xml" Id="R4f6c3a4729d14c17" /><Relationship Type="http://schemas.openxmlformats.org/officeDocument/2006/relationships/slide" Target="/ppt/slides/slide4.xml" Id="R2523287f86214f84" /><Relationship Type="http://schemas.openxmlformats.org/officeDocument/2006/relationships/slide" Target="/ppt/slides/slide5.xml" Id="R3dca9599755d4c7b" /><Relationship Type="http://schemas.openxmlformats.org/officeDocument/2006/relationships/slide" Target="/ppt/slides/slide6.xml" Id="Re601ec2e9f8e40e9" /><Relationship Type="http://schemas.openxmlformats.org/officeDocument/2006/relationships/slide" Target="/ppt/slides/slide7.xml" Id="R6aa0b820c66d49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a7ed047f8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7bf3c83f64531" /><Relationship Type="http://schemas.openxmlformats.org/officeDocument/2006/relationships/theme" Target="/ppt/slideMasters/theme/theme1.xml" Id="R9e6d328f336641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57bf3c83f645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178f303af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9849f4cc447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498aacdf94d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30feb7d5d40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a0bc63c2c45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045c5ea414c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ca153fc54a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RIKARDSEN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RIKARDSEN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RIKARDSEN AS ble etablert [år] og holder til i Brandsfjord.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RIKARDSEN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RIKARDSEN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RIKARDSEN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10 884 003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809 213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459 667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7 839 506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RIKARDSEN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KEHIMA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RIKARDSEN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Roansveien 1745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7194 Brandsfjord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ketil@rorlegger-rikardsen.no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896 250 752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RIKARDSEN AS</a:t>
            </a:r>
          </a:p>
        </p:txBody>
      </p:sp>
    </p:spTree>
  </p:cSld>
  <p:clrMapOvr>
    <a:masterClrMapping xmlns:a="http://schemas.openxmlformats.org/drawingml/2006/main"/>
  </p:clrMapOvr>
</p:sld>
</file>