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585a45e73f4f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efa46ab6b84883"/>
  </p:sldMasterIdLst>
  <p:sldIdLst>
    <p:sldId xmlns:r="http://schemas.openxmlformats.org/officeDocument/2006/relationships" id="256" r:id="R725e9ebbb3c34dd1"/>
    <p:sldId xmlns:r="http://schemas.openxmlformats.org/officeDocument/2006/relationships" id="257" r:id="R9dd08af5e97c4e0b"/>
    <p:sldId xmlns:r="http://schemas.openxmlformats.org/officeDocument/2006/relationships" id="258" r:id="Rf62849b2f268478e"/>
    <p:sldId xmlns:r="http://schemas.openxmlformats.org/officeDocument/2006/relationships" id="259" r:id="R4bd9a483a5934ada"/>
    <p:sldId xmlns:r="http://schemas.openxmlformats.org/officeDocument/2006/relationships" id="260" r:id="R1ac6c532577c40ac"/>
    <p:sldId xmlns:r="http://schemas.openxmlformats.org/officeDocument/2006/relationships" id="261" r:id="R8ea9262f8b2e4df6"/>
    <p:sldId xmlns:r="http://schemas.openxmlformats.org/officeDocument/2006/relationships" id="262" r:id="R365a27452cad4a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efa46ab6b84883" /><Relationship Type="http://schemas.openxmlformats.org/officeDocument/2006/relationships/slide" Target="/ppt/slides/slide1.xml" Id="R725e9ebbb3c34dd1" /><Relationship Type="http://schemas.openxmlformats.org/officeDocument/2006/relationships/slide" Target="/ppt/slides/slide2.xml" Id="R9dd08af5e97c4e0b" /><Relationship Type="http://schemas.openxmlformats.org/officeDocument/2006/relationships/slide" Target="/ppt/slides/slide3.xml" Id="Rf62849b2f268478e" /><Relationship Type="http://schemas.openxmlformats.org/officeDocument/2006/relationships/slide" Target="/ppt/slides/slide4.xml" Id="R4bd9a483a5934ada" /><Relationship Type="http://schemas.openxmlformats.org/officeDocument/2006/relationships/slide" Target="/ppt/slides/slide5.xml" Id="R1ac6c532577c40ac" /><Relationship Type="http://schemas.openxmlformats.org/officeDocument/2006/relationships/slide" Target="/ppt/slides/slide6.xml" Id="R8ea9262f8b2e4df6" /><Relationship Type="http://schemas.openxmlformats.org/officeDocument/2006/relationships/slide" Target="/ppt/slides/slide7.xml" Id="R365a27452cad4a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2b6f9925f84b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6dd2642034e51" /><Relationship Type="http://schemas.openxmlformats.org/officeDocument/2006/relationships/theme" Target="/ppt/slideMasters/theme/theme1.xml" Id="Re2846432f3b547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16dd2642034e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b53043feb4e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a0e1f53f842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bafd1f30148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cfd3c0aa74c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01345c7c840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7423f4c0d4d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c5f77227848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PETTERSEN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PETTERSEN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3 460 701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32 749 319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32 749 319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Vinkelgata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894 620 072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