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6efca5292e4e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1d283460eb4397"/>
  </p:sldMasterIdLst>
  <p:sldIdLst>
    <p:sldId xmlns:r="http://schemas.openxmlformats.org/officeDocument/2006/relationships" id="256" r:id="R903251303b9548f2"/>
    <p:sldId xmlns:r="http://schemas.openxmlformats.org/officeDocument/2006/relationships" id="257" r:id="Re9cec5ece68a42ae"/>
    <p:sldId xmlns:r="http://schemas.openxmlformats.org/officeDocument/2006/relationships" id="258" r:id="Re2d404fa2b1845ca"/>
    <p:sldId xmlns:r="http://schemas.openxmlformats.org/officeDocument/2006/relationships" id="259" r:id="R8ca22d28fe484c06"/>
    <p:sldId xmlns:r="http://schemas.openxmlformats.org/officeDocument/2006/relationships" id="260" r:id="R78b6019277c14ab3"/>
    <p:sldId xmlns:r="http://schemas.openxmlformats.org/officeDocument/2006/relationships" id="261" r:id="R191fca031b1040dc"/>
    <p:sldId xmlns:r="http://schemas.openxmlformats.org/officeDocument/2006/relationships" id="262" r:id="Rb8df094f19144f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1d283460eb4397" /><Relationship Type="http://schemas.openxmlformats.org/officeDocument/2006/relationships/slide" Target="/ppt/slides/slide1.xml" Id="R903251303b9548f2" /><Relationship Type="http://schemas.openxmlformats.org/officeDocument/2006/relationships/slide" Target="/ppt/slides/slide2.xml" Id="Re9cec5ece68a42ae" /><Relationship Type="http://schemas.openxmlformats.org/officeDocument/2006/relationships/slide" Target="/ppt/slides/slide3.xml" Id="Re2d404fa2b1845ca" /><Relationship Type="http://schemas.openxmlformats.org/officeDocument/2006/relationships/slide" Target="/ppt/slides/slide4.xml" Id="R8ca22d28fe484c06" /><Relationship Type="http://schemas.openxmlformats.org/officeDocument/2006/relationships/slide" Target="/ppt/slides/slide5.xml" Id="R78b6019277c14ab3" /><Relationship Type="http://schemas.openxmlformats.org/officeDocument/2006/relationships/slide" Target="/ppt/slides/slide6.xml" Id="R191fca031b1040dc" /><Relationship Type="http://schemas.openxmlformats.org/officeDocument/2006/relationships/slide" Target="/ppt/slides/slide7.xml" Id="Rb8df094f19144f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bfc69dbcda42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18f87cfc54c87" /><Relationship Type="http://schemas.openxmlformats.org/officeDocument/2006/relationships/theme" Target="/ppt/slideMasters/theme/theme1.xml" Id="Rdc910b75c99649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a18f87cfc54c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572aaf02b4a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5beaec6284d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8caf201c542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d28d2031443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71a7f966344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906c685ab4e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dd2e571464c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STILLESBY VENTILASJON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STILLESBY VENTILASJON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STILLESBY VENTILASJON SERVICE AS ble etablert [år] og holder til i Ørje.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STILLESBY VENTILASJON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STILLESBY VENTILASJON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STILLESBY VENTILASJON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121 034 687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11 793 200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9 268 126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8 374 721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28 387 593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STILLESBY VENTILASJON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SKOGHOLT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STILLESBY VENTILASJON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1870 Ørje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post@stillesby.no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894 273 712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STILLESBY VENTILASJON SERVICE AS</a:t>
            </a:r>
          </a:p>
        </p:txBody>
      </p:sp>
    </p:spTree>
  </p:cSld>
  <p:clrMapOvr>
    <a:masterClrMapping xmlns:a="http://schemas.openxmlformats.org/drawingml/2006/main"/>
  </p:clrMapOvr>
</p:sld>
</file>