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bdf546b36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1e98ab8cf42d9"/>
  </p:sldMasterIdLst>
  <p:sldIdLst>
    <p:sldId xmlns:r="http://schemas.openxmlformats.org/officeDocument/2006/relationships" id="256" r:id="Rf5f2b56ce8a54fcc"/>
    <p:sldId xmlns:r="http://schemas.openxmlformats.org/officeDocument/2006/relationships" id="257" r:id="R4f567d752dd9450c"/>
    <p:sldId xmlns:r="http://schemas.openxmlformats.org/officeDocument/2006/relationships" id="258" r:id="R64c7ffad8c65493c"/>
    <p:sldId xmlns:r="http://schemas.openxmlformats.org/officeDocument/2006/relationships" id="259" r:id="R88aa89f9d47f4578"/>
    <p:sldId xmlns:r="http://schemas.openxmlformats.org/officeDocument/2006/relationships" id="260" r:id="Rd94016cb9b744675"/>
    <p:sldId xmlns:r="http://schemas.openxmlformats.org/officeDocument/2006/relationships" id="261" r:id="Rd29465dd600844ca"/>
    <p:sldId xmlns:r="http://schemas.openxmlformats.org/officeDocument/2006/relationships" id="262" r:id="Rabc68ff6872e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1e98ab8cf42d9" /><Relationship Type="http://schemas.openxmlformats.org/officeDocument/2006/relationships/slide" Target="/ppt/slides/slide1.xml" Id="Rf5f2b56ce8a54fcc" /><Relationship Type="http://schemas.openxmlformats.org/officeDocument/2006/relationships/slide" Target="/ppt/slides/slide2.xml" Id="R4f567d752dd9450c" /><Relationship Type="http://schemas.openxmlformats.org/officeDocument/2006/relationships/slide" Target="/ppt/slides/slide3.xml" Id="R64c7ffad8c65493c" /><Relationship Type="http://schemas.openxmlformats.org/officeDocument/2006/relationships/slide" Target="/ppt/slides/slide4.xml" Id="R88aa89f9d47f4578" /><Relationship Type="http://schemas.openxmlformats.org/officeDocument/2006/relationships/slide" Target="/ppt/slides/slide5.xml" Id="Rd94016cb9b744675" /><Relationship Type="http://schemas.openxmlformats.org/officeDocument/2006/relationships/slide" Target="/ppt/slides/slide6.xml" Id="Rd29465dd600844ca" /><Relationship Type="http://schemas.openxmlformats.org/officeDocument/2006/relationships/slide" Target="/ppt/slides/slide7.xml" Id="Rabc68ff6872e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8954b573f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ca1bce4d24d77" /><Relationship Type="http://schemas.openxmlformats.org/officeDocument/2006/relationships/theme" Target="/ppt/slideMasters/theme/theme1.xml" Id="R68b17a1c4293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6ca1bce4d24d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d140e70a44d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593798d24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e1dc58b27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1141b9cb547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839a1c2cd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dd55750674b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b5dab6b3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KULÅ BOWLING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KULÅ BOWLING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6 580 499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LINDA KRISTIN WIGUM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TORGEIR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VALDAL GRO MARITA STENNES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GEIR HÅKON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SKOTHEIMSVIK JANNE M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893 930 442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KULÅ BOWLING AS</a:t>
            </a:r>
          </a:p>
        </p:txBody>
      </p:sp>
    </p:spTree>
  </p:cSld>
  <p:clrMapOvr>
    <a:masterClrMapping xmlns:a="http://schemas.openxmlformats.org/drawingml/2006/main"/>
  </p:clrMapOvr>
</p:sld>
</file>