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81d43e64a4b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e0dcebacd4d77"/>
  </p:sldMasterIdLst>
  <p:sldIdLst>
    <p:sldId xmlns:r="http://schemas.openxmlformats.org/officeDocument/2006/relationships" id="256" r:id="R3ab5cb420c574e85"/>
    <p:sldId xmlns:r="http://schemas.openxmlformats.org/officeDocument/2006/relationships" id="257" r:id="Ra380b975a8a04ab8"/>
    <p:sldId xmlns:r="http://schemas.openxmlformats.org/officeDocument/2006/relationships" id="258" r:id="R3cffadfcba4f4cb5"/>
    <p:sldId xmlns:r="http://schemas.openxmlformats.org/officeDocument/2006/relationships" id="259" r:id="Ra4969503cd72468d"/>
    <p:sldId xmlns:r="http://schemas.openxmlformats.org/officeDocument/2006/relationships" id="260" r:id="R60dcbf8739ea4836"/>
    <p:sldId xmlns:r="http://schemas.openxmlformats.org/officeDocument/2006/relationships" id="261" r:id="R2065adb4da62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e0dcebacd4d77" /><Relationship Type="http://schemas.openxmlformats.org/officeDocument/2006/relationships/slide" Target="/ppt/slides/slide1.xml" Id="R3ab5cb420c574e85" /><Relationship Type="http://schemas.openxmlformats.org/officeDocument/2006/relationships/slide" Target="/ppt/slides/slide2.xml" Id="Ra380b975a8a04ab8" /><Relationship Type="http://schemas.openxmlformats.org/officeDocument/2006/relationships/slide" Target="/ppt/slides/slide3.xml" Id="R3cffadfcba4f4cb5" /><Relationship Type="http://schemas.openxmlformats.org/officeDocument/2006/relationships/slide" Target="/ppt/slides/slide4.xml" Id="Ra4969503cd72468d" /><Relationship Type="http://schemas.openxmlformats.org/officeDocument/2006/relationships/slide" Target="/ppt/slides/slide5.xml" Id="R60dcbf8739ea4836" /><Relationship Type="http://schemas.openxmlformats.org/officeDocument/2006/relationships/slide" Target="/ppt/slides/slide6.xml" Id="R2065adb4da62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09dc3919d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7bd9f2c34982" /><Relationship Type="http://schemas.openxmlformats.org/officeDocument/2006/relationships/theme" Target="/ppt/slideMasters/theme/theme1.xml" Id="R456e79f762c2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67bd9f2c3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1e182353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3d29a15d4b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0295a4f75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63f3cdf9e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d23019cde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e0e6e3aad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