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f011dd3ce24a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070f25f2e44d17"/>
  </p:sldMasterIdLst>
  <p:sldIdLst>
    <p:sldId xmlns:r="http://schemas.openxmlformats.org/officeDocument/2006/relationships" id="256" r:id="R00baf97998894185"/>
    <p:sldId xmlns:r="http://schemas.openxmlformats.org/officeDocument/2006/relationships" id="257" r:id="R63501cd501924f06"/>
    <p:sldId xmlns:r="http://schemas.openxmlformats.org/officeDocument/2006/relationships" id="258" r:id="R8380140360f94bc3"/>
    <p:sldId xmlns:r="http://schemas.openxmlformats.org/officeDocument/2006/relationships" id="259" r:id="R245a46174c584c2f"/>
    <p:sldId xmlns:r="http://schemas.openxmlformats.org/officeDocument/2006/relationships" id="260" r:id="R8650cc5c9df746f9"/>
    <p:sldId xmlns:r="http://schemas.openxmlformats.org/officeDocument/2006/relationships" id="261" r:id="R72a21351a0a64f24"/>
    <p:sldId xmlns:r="http://schemas.openxmlformats.org/officeDocument/2006/relationships" id="262" r:id="R56b3996846e645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070f25f2e44d17" /><Relationship Type="http://schemas.openxmlformats.org/officeDocument/2006/relationships/slide" Target="/ppt/slides/slide1.xml" Id="R00baf97998894185" /><Relationship Type="http://schemas.openxmlformats.org/officeDocument/2006/relationships/slide" Target="/ppt/slides/slide2.xml" Id="R63501cd501924f06" /><Relationship Type="http://schemas.openxmlformats.org/officeDocument/2006/relationships/slide" Target="/ppt/slides/slide3.xml" Id="R8380140360f94bc3" /><Relationship Type="http://schemas.openxmlformats.org/officeDocument/2006/relationships/slide" Target="/ppt/slides/slide4.xml" Id="R245a46174c584c2f" /><Relationship Type="http://schemas.openxmlformats.org/officeDocument/2006/relationships/slide" Target="/ppt/slides/slide5.xml" Id="R8650cc5c9df746f9" /><Relationship Type="http://schemas.openxmlformats.org/officeDocument/2006/relationships/slide" Target="/ppt/slides/slide6.xml" Id="R72a21351a0a64f24" /><Relationship Type="http://schemas.openxmlformats.org/officeDocument/2006/relationships/slide" Target="/ppt/slides/slide7.xml" Id="R56b3996846e645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379d7d18fe40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bb5d5085f4c7d" /><Relationship Type="http://schemas.openxmlformats.org/officeDocument/2006/relationships/theme" Target="/ppt/slideMasters/theme/theme1.xml" Id="R0e702fae7daf40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0bb5d5085f4c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12a0324294d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720b83d6243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616bafd3548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f3f14bbed4d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8175ec24646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64fad422946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de05cae1743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LEIGLAND PROSJEKTUTVIKLING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LEIGLAND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LEIGLAND PROSJEKTUTVIKLING AS ble etablert [år] og holder til i Strandvik.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LEIGLAND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LEIGLAND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LEIGLAND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583 211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3 396 608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LEIGLAND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BYGDAGUTANE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 J. BYGG INVEST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LEIGLAND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5643 Strandvik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892 883 122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LEIGLAND PROSJEKTUTVIKLING AS</a:t>
            </a:r>
          </a:p>
        </p:txBody>
      </p:sp>
    </p:spTree>
  </p:cSld>
  <p:clrMapOvr>
    <a:masterClrMapping xmlns:a="http://schemas.openxmlformats.org/drawingml/2006/main"/>
  </p:clrMapOvr>
</p:sld>
</file>