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bd1542523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9e8be2b218467c"/>
  </p:sldMasterIdLst>
  <p:sldIdLst>
    <p:sldId xmlns:r="http://schemas.openxmlformats.org/officeDocument/2006/relationships" id="256" r:id="R63256924c7054ae2"/>
    <p:sldId xmlns:r="http://schemas.openxmlformats.org/officeDocument/2006/relationships" id="257" r:id="R53d7c60edb444510"/>
    <p:sldId xmlns:r="http://schemas.openxmlformats.org/officeDocument/2006/relationships" id="258" r:id="R190937bf79494974"/>
    <p:sldId xmlns:r="http://schemas.openxmlformats.org/officeDocument/2006/relationships" id="259" r:id="Rb27d309b6142448e"/>
    <p:sldId xmlns:r="http://schemas.openxmlformats.org/officeDocument/2006/relationships" id="260" r:id="R3d200b9d22e0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e8be2b218467c" /><Relationship Type="http://schemas.openxmlformats.org/officeDocument/2006/relationships/slide" Target="/ppt/slides/slide1.xml" Id="R63256924c7054ae2" /><Relationship Type="http://schemas.openxmlformats.org/officeDocument/2006/relationships/slide" Target="/ppt/slides/slide2.xml" Id="R53d7c60edb444510" /><Relationship Type="http://schemas.openxmlformats.org/officeDocument/2006/relationships/slide" Target="/ppt/slides/slide3.xml" Id="R190937bf79494974" /><Relationship Type="http://schemas.openxmlformats.org/officeDocument/2006/relationships/slide" Target="/ppt/slides/slide4.xml" Id="Rb27d309b6142448e" /><Relationship Type="http://schemas.openxmlformats.org/officeDocument/2006/relationships/slide" Target="/ppt/slides/slide5.xml" Id="R3d200b9d22e0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60c89507640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21017d9294643" /><Relationship Type="http://schemas.openxmlformats.org/officeDocument/2006/relationships/theme" Target="/ppt/slideMasters/theme/theme1.xml" Id="Rea587ff17bfb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21017d929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0afa21702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85aa598fe4e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31ea98412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b77d1492b42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755fe8dbc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RUUD BYGG &amp;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BYGG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BYGG &amp; 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BYGG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BYGG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BYGG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891 925 352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RUUD BYGG &amp; SERVICE AS</a:t>
            </a:r>
          </a:p>
        </p:txBody>
      </p:sp>
    </p:spTree>
  </p:cSld>
  <p:clrMapOvr>
    <a:masterClrMapping xmlns:a="http://schemas.openxmlformats.org/drawingml/2006/main"/>
  </p:clrMapOvr>
</p:sld>
</file>