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467702dff34b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13ca1d48b8421a"/>
  </p:sldMasterIdLst>
  <p:sldIdLst>
    <p:sldId xmlns:r="http://schemas.openxmlformats.org/officeDocument/2006/relationships" id="256" r:id="R4abe699d640f4b65"/>
    <p:sldId xmlns:r="http://schemas.openxmlformats.org/officeDocument/2006/relationships" id="257" r:id="Radfa9b30b31245d7"/>
    <p:sldId xmlns:r="http://schemas.openxmlformats.org/officeDocument/2006/relationships" id="258" r:id="Rdf1200477f034b84"/>
    <p:sldId xmlns:r="http://schemas.openxmlformats.org/officeDocument/2006/relationships" id="259" r:id="R528e2e390078416e"/>
    <p:sldId xmlns:r="http://schemas.openxmlformats.org/officeDocument/2006/relationships" id="260" r:id="Rb70d30389ffa4497"/>
    <p:sldId xmlns:r="http://schemas.openxmlformats.org/officeDocument/2006/relationships" id="261" r:id="R1f97886bebb141b2"/>
    <p:sldId xmlns:r="http://schemas.openxmlformats.org/officeDocument/2006/relationships" id="262" r:id="Re390d51c67e04c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13ca1d48b8421a" /><Relationship Type="http://schemas.openxmlformats.org/officeDocument/2006/relationships/slide" Target="/ppt/slides/slide1.xml" Id="R4abe699d640f4b65" /><Relationship Type="http://schemas.openxmlformats.org/officeDocument/2006/relationships/slide" Target="/ppt/slides/slide2.xml" Id="Radfa9b30b31245d7" /><Relationship Type="http://schemas.openxmlformats.org/officeDocument/2006/relationships/slide" Target="/ppt/slides/slide3.xml" Id="Rdf1200477f034b84" /><Relationship Type="http://schemas.openxmlformats.org/officeDocument/2006/relationships/slide" Target="/ppt/slides/slide4.xml" Id="R528e2e390078416e" /><Relationship Type="http://schemas.openxmlformats.org/officeDocument/2006/relationships/slide" Target="/ppt/slides/slide5.xml" Id="Rb70d30389ffa4497" /><Relationship Type="http://schemas.openxmlformats.org/officeDocument/2006/relationships/slide" Target="/ppt/slides/slide6.xml" Id="R1f97886bebb141b2" /><Relationship Type="http://schemas.openxmlformats.org/officeDocument/2006/relationships/slide" Target="/ppt/slides/slide7.xml" Id="Re390d51c67e04c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fe7c8c4ef64e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2ec1f7672472d" /><Relationship Type="http://schemas.openxmlformats.org/officeDocument/2006/relationships/theme" Target="/ppt/slideMasters/theme/theme1.xml" Id="Rc551f372b91141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12ec1f767247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17693c02144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e407f67494f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0c6b72d1b4d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528d143894d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6c0de0e944b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84862158e44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4eb9116e74c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NORTH ENERGY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ENERGY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NORTH ENERGY ASA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ENERGY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ENERGY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ENERGY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−46 136 000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−40 184 000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309 736 000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401 482 000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ENERGY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 INVESTMENT AS  –  14,6 %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CELISA CAPITAL AS  –  10,8 %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ISFJORDEN AS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ONARHEIM  –  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INTERTRADE SHIPPING AS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TRIOMAR AS  –  2,6 %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ENERGY ASA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post@northenergy.no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www.northenergy.no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891 797 702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NORTH ENERGY ASA</a:t>
            </a:r>
          </a:p>
        </p:txBody>
      </p:sp>
    </p:spTree>
  </p:cSld>
  <p:clrMapOvr>
    <a:masterClrMapping xmlns:a="http://schemas.openxmlformats.org/drawingml/2006/main"/>
  </p:clrMapOvr>
</p:sld>
</file>