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17f9233028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31ad710504740"/>
  </p:sldMasterIdLst>
  <p:sldIdLst>
    <p:sldId xmlns:r="http://schemas.openxmlformats.org/officeDocument/2006/relationships" id="256" r:id="R35fab5109fc84ba5"/>
    <p:sldId xmlns:r="http://schemas.openxmlformats.org/officeDocument/2006/relationships" id="257" r:id="R3248f730bae740f9"/>
    <p:sldId xmlns:r="http://schemas.openxmlformats.org/officeDocument/2006/relationships" id="258" r:id="R5935f8d2622e4af9"/>
    <p:sldId xmlns:r="http://schemas.openxmlformats.org/officeDocument/2006/relationships" id="259" r:id="R4e5f6cccbb6f4809"/>
    <p:sldId xmlns:r="http://schemas.openxmlformats.org/officeDocument/2006/relationships" id="260" r:id="R3d59e2d7171547b8"/>
    <p:sldId xmlns:r="http://schemas.openxmlformats.org/officeDocument/2006/relationships" id="261" r:id="R7924c6d8cb1a444f"/>
    <p:sldId xmlns:r="http://schemas.openxmlformats.org/officeDocument/2006/relationships" id="262" r:id="R3613b3e83dae4c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31ad710504740" /><Relationship Type="http://schemas.openxmlformats.org/officeDocument/2006/relationships/slide" Target="/ppt/slides/slide1.xml" Id="R35fab5109fc84ba5" /><Relationship Type="http://schemas.openxmlformats.org/officeDocument/2006/relationships/slide" Target="/ppt/slides/slide2.xml" Id="R3248f730bae740f9" /><Relationship Type="http://schemas.openxmlformats.org/officeDocument/2006/relationships/slide" Target="/ppt/slides/slide3.xml" Id="R5935f8d2622e4af9" /><Relationship Type="http://schemas.openxmlformats.org/officeDocument/2006/relationships/slide" Target="/ppt/slides/slide4.xml" Id="R4e5f6cccbb6f4809" /><Relationship Type="http://schemas.openxmlformats.org/officeDocument/2006/relationships/slide" Target="/ppt/slides/slide5.xml" Id="R3d59e2d7171547b8" /><Relationship Type="http://schemas.openxmlformats.org/officeDocument/2006/relationships/slide" Target="/ppt/slides/slide6.xml" Id="R7924c6d8cb1a444f" /><Relationship Type="http://schemas.openxmlformats.org/officeDocument/2006/relationships/slide" Target="/ppt/slides/slide7.xml" Id="R3613b3e83dae4c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11b647958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64bf9cfc74720" /><Relationship Type="http://schemas.openxmlformats.org/officeDocument/2006/relationships/theme" Target="/ppt/slideMasters/theme/theme1.xml" Id="Re48fd3f9fdc9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d64bf9cfc747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ae0667b9348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fbf580196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4d7a649f340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b1f95f2844a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03243671040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6cfb8b89643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584b78c6d46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CAABY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30 219 709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30 054 628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ÅBYHOLM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caaby@andenaes.com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