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2bb8d8807046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244e983c574cff"/>
  </p:sldMasterIdLst>
  <p:sldIdLst>
    <p:sldId xmlns:r="http://schemas.openxmlformats.org/officeDocument/2006/relationships" id="256" r:id="R5eeb5068a9524f2d"/>
    <p:sldId xmlns:r="http://schemas.openxmlformats.org/officeDocument/2006/relationships" id="257" r:id="R59fb4565e290405e"/>
    <p:sldId xmlns:r="http://schemas.openxmlformats.org/officeDocument/2006/relationships" id="258" r:id="R7e3f751447764db4"/>
    <p:sldId xmlns:r="http://schemas.openxmlformats.org/officeDocument/2006/relationships" id="259" r:id="R95e837c7e3764121"/>
    <p:sldId xmlns:r="http://schemas.openxmlformats.org/officeDocument/2006/relationships" id="260" r:id="R9ff8c6f237c74bde"/>
    <p:sldId xmlns:r="http://schemas.openxmlformats.org/officeDocument/2006/relationships" id="261" r:id="Rf2c42e832c4d479e"/>
    <p:sldId xmlns:r="http://schemas.openxmlformats.org/officeDocument/2006/relationships" id="262" r:id="Rd454d5161f6645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44e983c574cff" /><Relationship Type="http://schemas.openxmlformats.org/officeDocument/2006/relationships/slide" Target="/ppt/slides/slide1.xml" Id="R5eeb5068a9524f2d" /><Relationship Type="http://schemas.openxmlformats.org/officeDocument/2006/relationships/slide" Target="/ppt/slides/slide2.xml" Id="R59fb4565e290405e" /><Relationship Type="http://schemas.openxmlformats.org/officeDocument/2006/relationships/slide" Target="/ppt/slides/slide3.xml" Id="R7e3f751447764db4" /><Relationship Type="http://schemas.openxmlformats.org/officeDocument/2006/relationships/slide" Target="/ppt/slides/slide4.xml" Id="R95e837c7e3764121" /><Relationship Type="http://schemas.openxmlformats.org/officeDocument/2006/relationships/slide" Target="/ppt/slides/slide5.xml" Id="R9ff8c6f237c74bde" /><Relationship Type="http://schemas.openxmlformats.org/officeDocument/2006/relationships/slide" Target="/ppt/slides/slide6.xml" Id="Rf2c42e832c4d479e" /><Relationship Type="http://schemas.openxmlformats.org/officeDocument/2006/relationships/slide" Target="/ppt/slides/slide7.xml" Id="Rd454d5161f6645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9b1ad871549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32d5ffdff4396" /><Relationship Type="http://schemas.openxmlformats.org/officeDocument/2006/relationships/theme" Target="/ppt/slideMasters/theme/theme1.xml" Id="R7cdf93b238f744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232d5ffdff43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9302f0baf4e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053592ef548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435f6a5814c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56cb9e02746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ad88cd23546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11076061642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5ddc3779048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CAABY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30 219 709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30 054 628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ÅBYHOLM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caaby@andenaes.com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