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bf535b00f46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38d2a2e53a4257"/>
  </p:sldMasterIdLst>
  <p:sldIdLst>
    <p:sldId xmlns:r="http://schemas.openxmlformats.org/officeDocument/2006/relationships" id="256" r:id="R2b28d0ce259941b7"/>
    <p:sldId xmlns:r="http://schemas.openxmlformats.org/officeDocument/2006/relationships" id="257" r:id="R7f0c2affae6e480f"/>
    <p:sldId xmlns:r="http://schemas.openxmlformats.org/officeDocument/2006/relationships" id="258" r:id="R35679a9362a44885"/>
    <p:sldId xmlns:r="http://schemas.openxmlformats.org/officeDocument/2006/relationships" id="259" r:id="Rc9158e1cc52c46ee"/>
    <p:sldId xmlns:r="http://schemas.openxmlformats.org/officeDocument/2006/relationships" id="260" r:id="R2e8d09c591954d93"/>
    <p:sldId xmlns:r="http://schemas.openxmlformats.org/officeDocument/2006/relationships" id="261" r:id="Rceda7e35c70f4f09"/>
    <p:sldId xmlns:r="http://schemas.openxmlformats.org/officeDocument/2006/relationships" id="262" r:id="R35dcbfe1fcfe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8d2a2e53a4257" /><Relationship Type="http://schemas.openxmlformats.org/officeDocument/2006/relationships/slide" Target="/ppt/slides/slide1.xml" Id="R2b28d0ce259941b7" /><Relationship Type="http://schemas.openxmlformats.org/officeDocument/2006/relationships/slide" Target="/ppt/slides/slide2.xml" Id="R7f0c2affae6e480f" /><Relationship Type="http://schemas.openxmlformats.org/officeDocument/2006/relationships/slide" Target="/ppt/slides/slide3.xml" Id="R35679a9362a44885" /><Relationship Type="http://schemas.openxmlformats.org/officeDocument/2006/relationships/slide" Target="/ppt/slides/slide4.xml" Id="Rc9158e1cc52c46ee" /><Relationship Type="http://schemas.openxmlformats.org/officeDocument/2006/relationships/slide" Target="/ppt/slides/slide5.xml" Id="R2e8d09c591954d93" /><Relationship Type="http://schemas.openxmlformats.org/officeDocument/2006/relationships/slide" Target="/ppt/slides/slide6.xml" Id="Rceda7e35c70f4f09" /><Relationship Type="http://schemas.openxmlformats.org/officeDocument/2006/relationships/slide" Target="/ppt/slides/slide7.xml" Id="R35dcbfe1fcfe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97b875d6644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7288c11794766" /><Relationship Type="http://schemas.openxmlformats.org/officeDocument/2006/relationships/theme" Target="/ppt/slideMasters/theme/theme1.xml" Id="R28f9e7e55163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7288c1179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0b7099b8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e11803b2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bb4fd306c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7d7e4639548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650cf50814a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3fd7de104a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35787e4d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4 745 576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29 215 111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CECILIA C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Nordli, Inkognitogata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anno@grette.no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