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4c835040fa42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5b7462f8034ba9"/>
  </p:sldMasterIdLst>
  <p:sldIdLst>
    <p:sldId xmlns:r="http://schemas.openxmlformats.org/officeDocument/2006/relationships" id="256" r:id="Rf146abe208be4650"/>
    <p:sldId xmlns:r="http://schemas.openxmlformats.org/officeDocument/2006/relationships" id="257" r:id="R9d8d5477b1aa451d"/>
    <p:sldId xmlns:r="http://schemas.openxmlformats.org/officeDocument/2006/relationships" id="258" r:id="Rd564151bd07f4b79"/>
    <p:sldId xmlns:r="http://schemas.openxmlformats.org/officeDocument/2006/relationships" id="259" r:id="R76cd3ee1e14840de"/>
    <p:sldId xmlns:r="http://schemas.openxmlformats.org/officeDocument/2006/relationships" id="260" r:id="Rae92b1d7a39f40bd"/>
    <p:sldId xmlns:r="http://schemas.openxmlformats.org/officeDocument/2006/relationships" id="261" r:id="R4178fbecc78d4cd1"/>
    <p:sldId xmlns:r="http://schemas.openxmlformats.org/officeDocument/2006/relationships" id="262" r:id="Re0424377d8624c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5b7462f8034ba9" /><Relationship Type="http://schemas.openxmlformats.org/officeDocument/2006/relationships/slide" Target="/ppt/slides/slide1.xml" Id="Rf146abe208be4650" /><Relationship Type="http://schemas.openxmlformats.org/officeDocument/2006/relationships/slide" Target="/ppt/slides/slide2.xml" Id="R9d8d5477b1aa451d" /><Relationship Type="http://schemas.openxmlformats.org/officeDocument/2006/relationships/slide" Target="/ppt/slides/slide3.xml" Id="Rd564151bd07f4b79" /><Relationship Type="http://schemas.openxmlformats.org/officeDocument/2006/relationships/slide" Target="/ppt/slides/slide4.xml" Id="R76cd3ee1e14840de" /><Relationship Type="http://schemas.openxmlformats.org/officeDocument/2006/relationships/slide" Target="/ppt/slides/slide5.xml" Id="Rae92b1d7a39f40bd" /><Relationship Type="http://schemas.openxmlformats.org/officeDocument/2006/relationships/slide" Target="/ppt/slides/slide6.xml" Id="R4178fbecc78d4cd1" /><Relationship Type="http://schemas.openxmlformats.org/officeDocument/2006/relationships/slide" Target="/ppt/slides/slide7.xml" Id="Re0424377d8624c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150b2e6f84f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095fd74414f36" /><Relationship Type="http://schemas.openxmlformats.org/officeDocument/2006/relationships/theme" Target="/ppt/slideMasters/theme/theme1.xml" Id="Rb01bd34717464a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6095fd74414f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0d2b5be8748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4b53ed87c48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64f7fe61844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4512110b64f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7d510e4de47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9a2cc158448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9a08aaa0145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209 117 635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219 102 007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INSIGHT LUXEMBOURG XII S.À R.L.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BASSET HOLDING AS  –  14,5 %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PRINT OP  –  13,4 %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SKANDINAVISKE ENSKILDA BANKENS PS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SVF II EU AGGREGATOR (DE) LLC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CHRISTER ELMEHAGEN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891 753 632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