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db65ef3f664d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dad486562045e4"/>
  </p:sldMasterIdLst>
  <p:sldIdLst>
    <p:sldId xmlns:r="http://schemas.openxmlformats.org/officeDocument/2006/relationships" id="256" r:id="Re2eea86055c248f6"/>
    <p:sldId xmlns:r="http://schemas.openxmlformats.org/officeDocument/2006/relationships" id="257" r:id="R964f0c35e03a4d8a"/>
    <p:sldId xmlns:r="http://schemas.openxmlformats.org/officeDocument/2006/relationships" id="258" r:id="R4c6c41e2acd640a7"/>
    <p:sldId xmlns:r="http://schemas.openxmlformats.org/officeDocument/2006/relationships" id="259" r:id="R4aa962251ce64b0d"/>
    <p:sldId xmlns:r="http://schemas.openxmlformats.org/officeDocument/2006/relationships" id="260" r:id="R63ac07d93c164b47"/>
    <p:sldId xmlns:r="http://schemas.openxmlformats.org/officeDocument/2006/relationships" id="261" r:id="R392980cfd4634bd5"/>
    <p:sldId xmlns:r="http://schemas.openxmlformats.org/officeDocument/2006/relationships" id="262" r:id="Rd922c219ee2646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dad486562045e4" /><Relationship Type="http://schemas.openxmlformats.org/officeDocument/2006/relationships/slide" Target="/ppt/slides/slide1.xml" Id="Re2eea86055c248f6" /><Relationship Type="http://schemas.openxmlformats.org/officeDocument/2006/relationships/slide" Target="/ppt/slides/slide2.xml" Id="R964f0c35e03a4d8a" /><Relationship Type="http://schemas.openxmlformats.org/officeDocument/2006/relationships/slide" Target="/ppt/slides/slide3.xml" Id="R4c6c41e2acd640a7" /><Relationship Type="http://schemas.openxmlformats.org/officeDocument/2006/relationships/slide" Target="/ppt/slides/slide4.xml" Id="R4aa962251ce64b0d" /><Relationship Type="http://schemas.openxmlformats.org/officeDocument/2006/relationships/slide" Target="/ppt/slides/slide5.xml" Id="R63ac07d93c164b47" /><Relationship Type="http://schemas.openxmlformats.org/officeDocument/2006/relationships/slide" Target="/ppt/slides/slide6.xml" Id="R392980cfd4634bd5" /><Relationship Type="http://schemas.openxmlformats.org/officeDocument/2006/relationships/slide" Target="/ppt/slides/slide7.xml" Id="Rd922c219ee2646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6c32e5e48d42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c7daecd804f22" /><Relationship Type="http://schemas.openxmlformats.org/officeDocument/2006/relationships/theme" Target="/ppt/slideMasters/theme/theme1.xml" Id="Raf082ef6363443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3c7daecd804f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4448c57c140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bcc5fd38348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018865b0a47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34c138ef247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77557950248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73a13122045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28152f17641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MORTEN ASTRUP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ASTRUP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ASTRUP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ASTRUP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ASTRUP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ASTRUP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430 796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448 937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ASTRUP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ASTRUP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ASTRUP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Tomas Ralfs, Lønnhaugen allé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891 059 752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ASTRUP INVEST AS</a:t>
            </a:r>
          </a:p>
        </p:txBody>
      </p:sp>
    </p:spTree>
  </p:cSld>
  <p:clrMapOvr>
    <a:masterClrMapping xmlns:a="http://schemas.openxmlformats.org/drawingml/2006/main"/>
  </p:clrMapOvr>
</p:sld>
</file>