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20812c57174ed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2bdb1187e314425"/>
  </p:sldMasterIdLst>
  <p:sldIdLst>
    <p:sldId xmlns:r="http://schemas.openxmlformats.org/officeDocument/2006/relationships" id="256" r:id="Rcf90ef4ec7c24f85"/>
    <p:sldId xmlns:r="http://schemas.openxmlformats.org/officeDocument/2006/relationships" id="257" r:id="Rb5621b0be48f4a6d"/>
    <p:sldId xmlns:r="http://schemas.openxmlformats.org/officeDocument/2006/relationships" id="258" r:id="R22e4e8d6f47a48f9"/>
    <p:sldId xmlns:r="http://schemas.openxmlformats.org/officeDocument/2006/relationships" id="259" r:id="R9486357865aa428e"/>
    <p:sldId xmlns:r="http://schemas.openxmlformats.org/officeDocument/2006/relationships" id="260" r:id="R4938eef6bf344736"/>
    <p:sldId xmlns:r="http://schemas.openxmlformats.org/officeDocument/2006/relationships" id="261" r:id="R4acaa159c7324b10"/>
    <p:sldId xmlns:r="http://schemas.openxmlformats.org/officeDocument/2006/relationships" id="262" r:id="R9b7624a8a1c74b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bdb1187e314425" /><Relationship Type="http://schemas.openxmlformats.org/officeDocument/2006/relationships/slide" Target="/ppt/slides/slide1.xml" Id="Rcf90ef4ec7c24f85" /><Relationship Type="http://schemas.openxmlformats.org/officeDocument/2006/relationships/slide" Target="/ppt/slides/slide2.xml" Id="Rb5621b0be48f4a6d" /><Relationship Type="http://schemas.openxmlformats.org/officeDocument/2006/relationships/slide" Target="/ppt/slides/slide3.xml" Id="R22e4e8d6f47a48f9" /><Relationship Type="http://schemas.openxmlformats.org/officeDocument/2006/relationships/slide" Target="/ppt/slides/slide4.xml" Id="R9486357865aa428e" /><Relationship Type="http://schemas.openxmlformats.org/officeDocument/2006/relationships/slide" Target="/ppt/slides/slide5.xml" Id="R4938eef6bf344736" /><Relationship Type="http://schemas.openxmlformats.org/officeDocument/2006/relationships/slide" Target="/ppt/slides/slide6.xml" Id="R4acaa159c7324b10" /><Relationship Type="http://schemas.openxmlformats.org/officeDocument/2006/relationships/slide" Target="/ppt/slides/slide7.xml" Id="R9b7624a8a1c74b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6ff60ada7e47e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b37d1c2aa249c6" /><Relationship Type="http://schemas.openxmlformats.org/officeDocument/2006/relationships/theme" Target="/ppt/slideMasters/theme/theme1.xml" Id="Rdb329fd285aa4b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6b37d1c2aa249c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c229904bfc48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d68d3cffde4c1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15b832a7a6492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5d1d24d95f431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9ce37eec9d4ba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f92f8bbbee44f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a264e39e5943e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MURMESTER TROND DAL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MURMESTER TROND DAL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MURMESTER TROND DAL AS ble etablert [år] og holder til i Godvik.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MURMESTER TROND DAL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MURMESTER TROND DAL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MURMESTER TROND DAL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5 803 325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−278 272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−102 062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1 621 274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2 513 922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MURMESTER TROND DAL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EINAR 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MURMESTER TROND DAL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Godvikveien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5179 Godvik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91 70 67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trond.dal@hjemme.no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890 728 022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MURMESTER TROND DAL AS</a:t>
            </a:r>
          </a:p>
        </p:txBody>
      </p:sp>
    </p:spTree>
  </p:cSld>
  <p:clrMapOvr>
    <a:masterClrMapping xmlns:a="http://schemas.openxmlformats.org/drawingml/2006/main"/>
  </p:clrMapOvr>
</p:sld>
</file>