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aa23be51cf4b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5a93f55c474406"/>
  </p:sldMasterIdLst>
  <p:sldIdLst>
    <p:sldId xmlns:r="http://schemas.openxmlformats.org/officeDocument/2006/relationships" id="256" r:id="R24d3a318a7b24251"/>
    <p:sldId xmlns:r="http://schemas.openxmlformats.org/officeDocument/2006/relationships" id="257" r:id="R0bd5265afde2465d"/>
    <p:sldId xmlns:r="http://schemas.openxmlformats.org/officeDocument/2006/relationships" id="258" r:id="R514df4bac9534ddb"/>
    <p:sldId xmlns:r="http://schemas.openxmlformats.org/officeDocument/2006/relationships" id="259" r:id="Ra3bfcc2ab5844107"/>
    <p:sldId xmlns:r="http://schemas.openxmlformats.org/officeDocument/2006/relationships" id="260" r:id="Rd59f70d8e12346bb"/>
    <p:sldId xmlns:r="http://schemas.openxmlformats.org/officeDocument/2006/relationships" id="261" r:id="Rb5b93adb60ef4287"/>
    <p:sldId xmlns:r="http://schemas.openxmlformats.org/officeDocument/2006/relationships" id="262" r:id="Re2cdd373028249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a93f55c474406" /><Relationship Type="http://schemas.openxmlformats.org/officeDocument/2006/relationships/slide" Target="/ppt/slides/slide1.xml" Id="R24d3a318a7b24251" /><Relationship Type="http://schemas.openxmlformats.org/officeDocument/2006/relationships/slide" Target="/ppt/slides/slide2.xml" Id="R0bd5265afde2465d" /><Relationship Type="http://schemas.openxmlformats.org/officeDocument/2006/relationships/slide" Target="/ppt/slides/slide3.xml" Id="R514df4bac9534ddb" /><Relationship Type="http://schemas.openxmlformats.org/officeDocument/2006/relationships/slide" Target="/ppt/slides/slide4.xml" Id="Ra3bfcc2ab5844107" /><Relationship Type="http://schemas.openxmlformats.org/officeDocument/2006/relationships/slide" Target="/ppt/slides/slide5.xml" Id="Rd59f70d8e12346bb" /><Relationship Type="http://schemas.openxmlformats.org/officeDocument/2006/relationships/slide" Target="/ppt/slides/slide6.xml" Id="Rb5b93adb60ef4287" /><Relationship Type="http://schemas.openxmlformats.org/officeDocument/2006/relationships/slide" Target="/ppt/slides/slide7.xml" Id="Re2cdd373028249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38d6ea38c41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ce7fbfae44a7b" /><Relationship Type="http://schemas.openxmlformats.org/officeDocument/2006/relationships/theme" Target="/ppt/slideMasters/theme/theme1.xml" Id="R05ba45cbd1e1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7ce7fbfae44a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aaec0c5dd46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d8b08546d49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f79fd824540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4616fc2c742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a221f0177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20c24a2ef42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6aa59725c4d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XL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XL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10 243 089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9 848 709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12 970 887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148 485 487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386 751 126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HERKULES CONFEKTIONSFABRIKKER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B7 Kontorsenter AS, Bogstadveien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890 592 902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