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e8d76192d6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e20eee93e4c6c"/>
  </p:sldMasterIdLst>
  <p:sldIdLst>
    <p:sldId xmlns:r="http://schemas.openxmlformats.org/officeDocument/2006/relationships" id="256" r:id="R3646a1cbf8a3458d"/>
    <p:sldId xmlns:r="http://schemas.openxmlformats.org/officeDocument/2006/relationships" id="257" r:id="R3cf299b11d9e4125"/>
    <p:sldId xmlns:r="http://schemas.openxmlformats.org/officeDocument/2006/relationships" id="258" r:id="R62016654945f46a2"/>
    <p:sldId xmlns:r="http://schemas.openxmlformats.org/officeDocument/2006/relationships" id="259" r:id="Rfafbedf46f3d4803"/>
    <p:sldId xmlns:r="http://schemas.openxmlformats.org/officeDocument/2006/relationships" id="260" r:id="R044f85f735294695"/>
    <p:sldId xmlns:r="http://schemas.openxmlformats.org/officeDocument/2006/relationships" id="261" r:id="R23012ab6ff074b37"/>
    <p:sldId xmlns:r="http://schemas.openxmlformats.org/officeDocument/2006/relationships" id="262" r:id="Radf6db6eba65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e20eee93e4c6c" /><Relationship Type="http://schemas.openxmlformats.org/officeDocument/2006/relationships/slide" Target="/ppt/slides/slide1.xml" Id="R3646a1cbf8a3458d" /><Relationship Type="http://schemas.openxmlformats.org/officeDocument/2006/relationships/slide" Target="/ppt/slides/slide2.xml" Id="R3cf299b11d9e4125" /><Relationship Type="http://schemas.openxmlformats.org/officeDocument/2006/relationships/slide" Target="/ppt/slides/slide3.xml" Id="R62016654945f46a2" /><Relationship Type="http://schemas.openxmlformats.org/officeDocument/2006/relationships/slide" Target="/ppt/slides/slide4.xml" Id="Rfafbedf46f3d4803" /><Relationship Type="http://schemas.openxmlformats.org/officeDocument/2006/relationships/slide" Target="/ppt/slides/slide5.xml" Id="R044f85f735294695" /><Relationship Type="http://schemas.openxmlformats.org/officeDocument/2006/relationships/slide" Target="/ppt/slides/slide6.xml" Id="R23012ab6ff074b37" /><Relationship Type="http://schemas.openxmlformats.org/officeDocument/2006/relationships/slide" Target="/ppt/slides/slide7.xml" Id="Radf6db6eba65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3ba66b99241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18effef424b52" /><Relationship Type="http://schemas.openxmlformats.org/officeDocument/2006/relationships/theme" Target="/ppt/slideMasters/theme/theme1.xml" Id="Rcd94e1890212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18effef42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288dc2fab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d1bd1161e40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0d5b89eea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ffe103f57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9c44a2ea2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17f5bd2bf47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cb7f5abd5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 EIENDOM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5 035 548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16 492 261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LARS BLINDHEIMSVIK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SONAR SKOGE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Ellingsøyvegen 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aalesundhus@online.no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