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80f3c2145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e9827e3b74c46"/>
  </p:sldMasterIdLst>
  <p:sldIdLst>
    <p:sldId xmlns:r="http://schemas.openxmlformats.org/officeDocument/2006/relationships" id="256" r:id="R4e2393ff4b9b4ffc"/>
    <p:sldId xmlns:r="http://schemas.openxmlformats.org/officeDocument/2006/relationships" id="257" r:id="R53a21de4c49544f2"/>
    <p:sldId xmlns:r="http://schemas.openxmlformats.org/officeDocument/2006/relationships" id="258" r:id="Raa761ac0ea0d4778"/>
    <p:sldId xmlns:r="http://schemas.openxmlformats.org/officeDocument/2006/relationships" id="259" r:id="Rd47cb847bb2443a4"/>
    <p:sldId xmlns:r="http://schemas.openxmlformats.org/officeDocument/2006/relationships" id="260" r:id="Rb02ad24f65b7443e"/>
    <p:sldId xmlns:r="http://schemas.openxmlformats.org/officeDocument/2006/relationships" id="261" r:id="Rb4e5aff340e44f71"/>
    <p:sldId xmlns:r="http://schemas.openxmlformats.org/officeDocument/2006/relationships" id="262" r:id="Rf1e5c4c2b741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e9827e3b74c46" /><Relationship Type="http://schemas.openxmlformats.org/officeDocument/2006/relationships/slide" Target="/ppt/slides/slide1.xml" Id="R4e2393ff4b9b4ffc" /><Relationship Type="http://schemas.openxmlformats.org/officeDocument/2006/relationships/slide" Target="/ppt/slides/slide2.xml" Id="R53a21de4c49544f2" /><Relationship Type="http://schemas.openxmlformats.org/officeDocument/2006/relationships/slide" Target="/ppt/slides/slide3.xml" Id="Raa761ac0ea0d4778" /><Relationship Type="http://schemas.openxmlformats.org/officeDocument/2006/relationships/slide" Target="/ppt/slides/slide4.xml" Id="Rd47cb847bb2443a4" /><Relationship Type="http://schemas.openxmlformats.org/officeDocument/2006/relationships/slide" Target="/ppt/slides/slide5.xml" Id="Rb02ad24f65b7443e" /><Relationship Type="http://schemas.openxmlformats.org/officeDocument/2006/relationships/slide" Target="/ppt/slides/slide6.xml" Id="Rb4e5aff340e44f71" /><Relationship Type="http://schemas.openxmlformats.org/officeDocument/2006/relationships/slide" Target="/ppt/slides/slide7.xml" Id="Rf1e5c4c2b741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184e2a2ac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717a63f3c45b4" /><Relationship Type="http://schemas.openxmlformats.org/officeDocument/2006/relationships/theme" Target="/ppt/slideMasters/theme/theme1.xml" Id="Rb0ad01918f1844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717a63f3c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52e8d94e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ad9e9446b42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0c198b1bc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487bebc744e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5eaafdb76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56c95b31d41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d6a8a8bde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 EIENDOM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LARS BLINDHEIMSVIK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SONAR SKOGE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aalesundhus@online.no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