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55956672a544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76c941cd8a49d2"/>
  </p:sldMasterIdLst>
  <p:sldIdLst>
    <p:sldId xmlns:r="http://schemas.openxmlformats.org/officeDocument/2006/relationships" id="256" r:id="R9d3b043eddf04b4c"/>
    <p:sldId xmlns:r="http://schemas.openxmlformats.org/officeDocument/2006/relationships" id="257" r:id="Re5b50b7f12e04f51"/>
    <p:sldId xmlns:r="http://schemas.openxmlformats.org/officeDocument/2006/relationships" id="258" r:id="R898a8a5098c744c8"/>
    <p:sldId xmlns:r="http://schemas.openxmlformats.org/officeDocument/2006/relationships" id="259" r:id="Rde52d4dfb138424a"/>
    <p:sldId xmlns:r="http://schemas.openxmlformats.org/officeDocument/2006/relationships" id="260" r:id="R3097d23047e54d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76c941cd8a49d2" /><Relationship Type="http://schemas.openxmlformats.org/officeDocument/2006/relationships/slide" Target="/ppt/slides/slide1.xml" Id="R9d3b043eddf04b4c" /><Relationship Type="http://schemas.openxmlformats.org/officeDocument/2006/relationships/slide" Target="/ppt/slides/slide2.xml" Id="Re5b50b7f12e04f51" /><Relationship Type="http://schemas.openxmlformats.org/officeDocument/2006/relationships/slide" Target="/ppt/slides/slide3.xml" Id="R898a8a5098c744c8" /><Relationship Type="http://schemas.openxmlformats.org/officeDocument/2006/relationships/slide" Target="/ppt/slides/slide4.xml" Id="Rde52d4dfb138424a" /><Relationship Type="http://schemas.openxmlformats.org/officeDocument/2006/relationships/slide" Target="/ppt/slides/slide5.xml" Id="R3097d23047e54d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72bb897eee42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8fb6ad121499b" /><Relationship Type="http://schemas.openxmlformats.org/officeDocument/2006/relationships/theme" Target="/ppt/slideMasters/theme/theme1.xml" Id="R19173e79b8bc47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58fb6ad12149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94baa2da541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4b75f80a045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e5ff4216c48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edccf7a724b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44e1dc3814d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MYKINGKRYSSET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MYKINGKRYSSET SA ble etablert [år] og holder til i Myking.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v/Jan-Sølve Fimland, Hellebrekkene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5957 Myking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890 212 832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