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f7180ca59c49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8448ee233c42ef"/>
  </p:sldMasterIdLst>
  <p:sldIdLst>
    <p:sldId xmlns:r="http://schemas.openxmlformats.org/officeDocument/2006/relationships" id="256" r:id="R2fa3511d26a34981"/>
    <p:sldId xmlns:r="http://schemas.openxmlformats.org/officeDocument/2006/relationships" id="257" r:id="R29f5ef1ff59443d5"/>
    <p:sldId xmlns:r="http://schemas.openxmlformats.org/officeDocument/2006/relationships" id="258" r:id="Rbfc3ac7912464e1a"/>
    <p:sldId xmlns:r="http://schemas.openxmlformats.org/officeDocument/2006/relationships" id="259" r:id="R89ab98b68da54af9"/>
    <p:sldId xmlns:r="http://schemas.openxmlformats.org/officeDocument/2006/relationships" id="260" r:id="Rcda17744d40e49f0"/>
    <p:sldId xmlns:r="http://schemas.openxmlformats.org/officeDocument/2006/relationships" id="261" r:id="Rd5575de2f40a48a3"/>
    <p:sldId xmlns:r="http://schemas.openxmlformats.org/officeDocument/2006/relationships" id="262" r:id="R287a0039c6774e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8448ee233c42ef" /><Relationship Type="http://schemas.openxmlformats.org/officeDocument/2006/relationships/slide" Target="/ppt/slides/slide1.xml" Id="R2fa3511d26a34981" /><Relationship Type="http://schemas.openxmlformats.org/officeDocument/2006/relationships/slide" Target="/ppt/slides/slide2.xml" Id="R29f5ef1ff59443d5" /><Relationship Type="http://schemas.openxmlformats.org/officeDocument/2006/relationships/slide" Target="/ppt/slides/slide3.xml" Id="Rbfc3ac7912464e1a" /><Relationship Type="http://schemas.openxmlformats.org/officeDocument/2006/relationships/slide" Target="/ppt/slides/slide4.xml" Id="R89ab98b68da54af9" /><Relationship Type="http://schemas.openxmlformats.org/officeDocument/2006/relationships/slide" Target="/ppt/slides/slide5.xml" Id="Rcda17744d40e49f0" /><Relationship Type="http://schemas.openxmlformats.org/officeDocument/2006/relationships/slide" Target="/ppt/slides/slide6.xml" Id="Rd5575de2f40a48a3" /><Relationship Type="http://schemas.openxmlformats.org/officeDocument/2006/relationships/slide" Target="/ppt/slides/slide7.xml" Id="R287a0039c6774e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6ad35c98b74d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608505fa7c491d" /><Relationship Type="http://schemas.openxmlformats.org/officeDocument/2006/relationships/theme" Target="/ppt/slideMasters/theme/theme1.xml" Id="Rfc391564d6b94b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608505fa7c49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47e7ee2f5f49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41028f56bc41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9d443800b347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2c16d19c9e4c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98cb412bc249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6d75f765e347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692704f24e4b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ROB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 HOLDING AS ble etablert [år] og holder til i Leknes.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−30 699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103 521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6 539 393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7 107 410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ROBERTSEN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Ørnveien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8370 Leknes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889 254 572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 HOLDING AS</a:t>
            </a:r>
          </a:p>
        </p:txBody>
      </p:sp>
    </p:spTree>
  </p:cSld>
  <p:clrMapOvr>
    <a:masterClrMapping xmlns:a="http://schemas.openxmlformats.org/drawingml/2006/main"/>
  </p:clrMapOvr>
</p:sld>
</file>