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db1f8ac3da4b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9a6223c86a4b29"/>
  </p:sldMasterIdLst>
  <p:sldIdLst>
    <p:sldId xmlns:r="http://schemas.openxmlformats.org/officeDocument/2006/relationships" id="256" r:id="R2e76a1a404d64abf"/>
    <p:sldId xmlns:r="http://schemas.openxmlformats.org/officeDocument/2006/relationships" id="257" r:id="R7feeea838f754329"/>
    <p:sldId xmlns:r="http://schemas.openxmlformats.org/officeDocument/2006/relationships" id="258" r:id="R805fda6752904bfc"/>
    <p:sldId xmlns:r="http://schemas.openxmlformats.org/officeDocument/2006/relationships" id="259" r:id="R5562d749eb86478c"/>
    <p:sldId xmlns:r="http://schemas.openxmlformats.org/officeDocument/2006/relationships" id="260" r:id="R4f4ce31288364a6b"/>
    <p:sldId xmlns:r="http://schemas.openxmlformats.org/officeDocument/2006/relationships" id="261" r:id="Reedec5e2642d48c8"/>
    <p:sldId xmlns:r="http://schemas.openxmlformats.org/officeDocument/2006/relationships" id="262" r:id="Rb2f29e63dc464b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a6223c86a4b29" /><Relationship Type="http://schemas.openxmlformats.org/officeDocument/2006/relationships/slide" Target="/ppt/slides/slide1.xml" Id="R2e76a1a404d64abf" /><Relationship Type="http://schemas.openxmlformats.org/officeDocument/2006/relationships/slide" Target="/ppt/slides/slide2.xml" Id="R7feeea838f754329" /><Relationship Type="http://schemas.openxmlformats.org/officeDocument/2006/relationships/slide" Target="/ppt/slides/slide3.xml" Id="R805fda6752904bfc" /><Relationship Type="http://schemas.openxmlformats.org/officeDocument/2006/relationships/slide" Target="/ppt/slides/slide4.xml" Id="R5562d749eb86478c" /><Relationship Type="http://schemas.openxmlformats.org/officeDocument/2006/relationships/slide" Target="/ppt/slides/slide5.xml" Id="R4f4ce31288364a6b" /><Relationship Type="http://schemas.openxmlformats.org/officeDocument/2006/relationships/slide" Target="/ppt/slides/slide6.xml" Id="Reedec5e2642d48c8" /><Relationship Type="http://schemas.openxmlformats.org/officeDocument/2006/relationships/slide" Target="/ppt/slides/slide7.xml" Id="Rb2f29e63dc464b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e6ce587cd342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b455b889d4bea" /><Relationship Type="http://schemas.openxmlformats.org/officeDocument/2006/relationships/theme" Target="/ppt/slideMasters/theme/theme1.xml" Id="R75fffcedc45544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2b455b889d4b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c035364e848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fc2e84d1449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a7accda5848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bdc657bb347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1b0c576c748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d30a9a6d94d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ec00e362140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INGEFO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INGEFO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442 938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4 194 750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4 270 538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INGULF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Eivindvegen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889 234 792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