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be96063319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49edb6a2142f0"/>
  </p:sldMasterIdLst>
  <p:sldIdLst>
    <p:sldId xmlns:r="http://schemas.openxmlformats.org/officeDocument/2006/relationships" id="256" r:id="R872dc1e87a23423c"/>
    <p:sldId xmlns:r="http://schemas.openxmlformats.org/officeDocument/2006/relationships" id="257" r:id="Ra35e3da046ef487a"/>
    <p:sldId xmlns:r="http://schemas.openxmlformats.org/officeDocument/2006/relationships" id="258" r:id="R642520333b4848dc"/>
    <p:sldId xmlns:r="http://schemas.openxmlformats.org/officeDocument/2006/relationships" id="259" r:id="R5c6aecfe411f409f"/>
    <p:sldId xmlns:r="http://schemas.openxmlformats.org/officeDocument/2006/relationships" id="260" r:id="Rb7efe30ada76456a"/>
    <p:sldId xmlns:r="http://schemas.openxmlformats.org/officeDocument/2006/relationships" id="261" r:id="Ra6ba4fa44fd147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49edb6a2142f0" /><Relationship Type="http://schemas.openxmlformats.org/officeDocument/2006/relationships/slide" Target="/ppt/slides/slide1.xml" Id="R872dc1e87a23423c" /><Relationship Type="http://schemas.openxmlformats.org/officeDocument/2006/relationships/slide" Target="/ppt/slides/slide2.xml" Id="Ra35e3da046ef487a" /><Relationship Type="http://schemas.openxmlformats.org/officeDocument/2006/relationships/slide" Target="/ppt/slides/slide3.xml" Id="R642520333b4848dc" /><Relationship Type="http://schemas.openxmlformats.org/officeDocument/2006/relationships/slide" Target="/ppt/slides/slide4.xml" Id="R5c6aecfe411f409f" /><Relationship Type="http://schemas.openxmlformats.org/officeDocument/2006/relationships/slide" Target="/ppt/slides/slide5.xml" Id="Rb7efe30ada76456a" /><Relationship Type="http://schemas.openxmlformats.org/officeDocument/2006/relationships/slide" Target="/ppt/slides/slide6.xml" Id="Ra6ba4fa44fd147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d7e132b49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7908e19704a32" /><Relationship Type="http://schemas.openxmlformats.org/officeDocument/2006/relationships/theme" Target="/ppt/slideMasters/theme/theme1.xml" Id="R1f8a9d24837e41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27908e1970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c7410add1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e8a11349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16e91da73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febd48dae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c08ba9801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fefaa60d9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SILIS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7 759 607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11 211 195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Heitmannåsen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889 211 652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SILIS INVEST AS</a:t>
            </a:r>
          </a:p>
        </p:txBody>
      </p:sp>
    </p:spTree>
  </p:cSld>
  <p:clrMapOvr>
    <a:masterClrMapping xmlns:a="http://schemas.openxmlformats.org/drawingml/2006/main"/>
  </p:clrMapOvr>
</p:sld>
</file>