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37d6147a164a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bb8cfd5f294755"/>
  </p:sldMasterIdLst>
  <p:sldIdLst>
    <p:sldId xmlns:r="http://schemas.openxmlformats.org/officeDocument/2006/relationships" id="256" r:id="Rcb638fe7cbf04d71"/>
    <p:sldId xmlns:r="http://schemas.openxmlformats.org/officeDocument/2006/relationships" id="257" r:id="R86b1d9f482ec4538"/>
    <p:sldId xmlns:r="http://schemas.openxmlformats.org/officeDocument/2006/relationships" id="258" r:id="R0dcce370fb0e4cc8"/>
    <p:sldId xmlns:r="http://schemas.openxmlformats.org/officeDocument/2006/relationships" id="259" r:id="Rd284a8e317114a12"/>
    <p:sldId xmlns:r="http://schemas.openxmlformats.org/officeDocument/2006/relationships" id="260" r:id="R29f2c74b11b34dab"/>
    <p:sldId xmlns:r="http://schemas.openxmlformats.org/officeDocument/2006/relationships" id="261" r:id="R276f85b54f6049c8"/>
    <p:sldId xmlns:r="http://schemas.openxmlformats.org/officeDocument/2006/relationships" id="262" r:id="R31e66776b1424a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bb8cfd5f294755" /><Relationship Type="http://schemas.openxmlformats.org/officeDocument/2006/relationships/slide" Target="/ppt/slides/slide1.xml" Id="Rcb638fe7cbf04d71" /><Relationship Type="http://schemas.openxmlformats.org/officeDocument/2006/relationships/slide" Target="/ppt/slides/slide2.xml" Id="R86b1d9f482ec4538" /><Relationship Type="http://schemas.openxmlformats.org/officeDocument/2006/relationships/slide" Target="/ppt/slides/slide3.xml" Id="R0dcce370fb0e4cc8" /><Relationship Type="http://schemas.openxmlformats.org/officeDocument/2006/relationships/slide" Target="/ppt/slides/slide4.xml" Id="Rd284a8e317114a12" /><Relationship Type="http://schemas.openxmlformats.org/officeDocument/2006/relationships/slide" Target="/ppt/slides/slide5.xml" Id="R29f2c74b11b34dab" /><Relationship Type="http://schemas.openxmlformats.org/officeDocument/2006/relationships/slide" Target="/ppt/slides/slide6.xml" Id="R276f85b54f6049c8" /><Relationship Type="http://schemas.openxmlformats.org/officeDocument/2006/relationships/slide" Target="/ppt/slides/slide7.xml" Id="R31e66776b1424a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c040c6269841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fc89b38f548d9" /><Relationship Type="http://schemas.openxmlformats.org/officeDocument/2006/relationships/theme" Target="/ppt/slideMasters/theme/theme1.xml" Id="R71af974c8a9e4f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9fc89b38f548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3c04af13b4a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5592b8ff845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5406d20034d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9c316f72145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393ea9b1e4e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658ab8cd44f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5c672f60e42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ULULA CUM LUPIS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ULULA CUM LUPIS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ULULA CUM LUPIS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ULULA CUM LUPIS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ULULA CUM LUPIS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ULULA CUM LUPIS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97 400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1 539 809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138 639 793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138 683 284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ULULA CUM LUPIS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REIDAR NYBLIN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REIDAR NYBLIN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ULULA CUM LUPIS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Bakkeveien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emb@ulula.no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889 209 062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ULULA CUM LUPIS AS</a:t>
            </a:r>
          </a:p>
        </p:txBody>
      </p:sp>
    </p:spTree>
  </p:cSld>
  <p:clrMapOvr>
    <a:masterClrMapping xmlns:a="http://schemas.openxmlformats.org/drawingml/2006/main"/>
  </p:clrMapOvr>
</p:sld>
</file>