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330ef6291c4d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0feb367844822"/>
  </p:sldMasterIdLst>
  <p:sldIdLst>
    <p:sldId xmlns:r="http://schemas.openxmlformats.org/officeDocument/2006/relationships" id="256" r:id="Ra88bb5f4a2d54318"/>
    <p:sldId xmlns:r="http://schemas.openxmlformats.org/officeDocument/2006/relationships" id="257" r:id="R10224d71c7054872"/>
    <p:sldId xmlns:r="http://schemas.openxmlformats.org/officeDocument/2006/relationships" id="258" r:id="R07caf44b6ef74eba"/>
    <p:sldId xmlns:r="http://schemas.openxmlformats.org/officeDocument/2006/relationships" id="259" r:id="R5267258295e94a4b"/>
    <p:sldId xmlns:r="http://schemas.openxmlformats.org/officeDocument/2006/relationships" id="260" r:id="R1389d4176c0d430f"/>
    <p:sldId xmlns:r="http://schemas.openxmlformats.org/officeDocument/2006/relationships" id="261" r:id="Rf4ad57f164fa462d"/>
    <p:sldId xmlns:r="http://schemas.openxmlformats.org/officeDocument/2006/relationships" id="262" r:id="R78a3b64d1ad547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0feb367844822" /><Relationship Type="http://schemas.openxmlformats.org/officeDocument/2006/relationships/slide" Target="/ppt/slides/slide1.xml" Id="Ra88bb5f4a2d54318" /><Relationship Type="http://schemas.openxmlformats.org/officeDocument/2006/relationships/slide" Target="/ppt/slides/slide2.xml" Id="R10224d71c7054872" /><Relationship Type="http://schemas.openxmlformats.org/officeDocument/2006/relationships/slide" Target="/ppt/slides/slide3.xml" Id="R07caf44b6ef74eba" /><Relationship Type="http://schemas.openxmlformats.org/officeDocument/2006/relationships/slide" Target="/ppt/slides/slide4.xml" Id="R5267258295e94a4b" /><Relationship Type="http://schemas.openxmlformats.org/officeDocument/2006/relationships/slide" Target="/ppt/slides/slide5.xml" Id="R1389d4176c0d430f" /><Relationship Type="http://schemas.openxmlformats.org/officeDocument/2006/relationships/slide" Target="/ppt/slides/slide6.xml" Id="Rf4ad57f164fa462d" /><Relationship Type="http://schemas.openxmlformats.org/officeDocument/2006/relationships/slide" Target="/ppt/slides/slide7.xml" Id="R78a3b64d1ad547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473fa9c834e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2bbc40e1d4fa4" /><Relationship Type="http://schemas.openxmlformats.org/officeDocument/2006/relationships/theme" Target="/ppt/slideMasters/theme/theme1.xml" Id="R3ed8515ddf094f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2bbc40e1d4f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0e8d3f5b5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6b7fc40d44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d7c8c43fe4f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3919c645640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99229fd2f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e85211ff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5139b2cbf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