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4c913cd3e48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3339bf0cc45a4"/>
  </p:sldMasterIdLst>
  <p:sldIdLst>
    <p:sldId xmlns:r="http://schemas.openxmlformats.org/officeDocument/2006/relationships" id="256" r:id="R00d681120267427d"/>
    <p:sldId xmlns:r="http://schemas.openxmlformats.org/officeDocument/2006/relationships" id="257" r:id="R527e0db867424a29"/>
    <p:sldId xmlns:r="http://schemas.openxmlformats.org/officeDocument/2006/relationships" id="258" r:id="R3b39c95be3d24e8a"/>
    <p:sldId xmlns:r="http://schemas.openxmlformats.org/officeDocument/2006/relationships" id="259" r:id="R2f89d9009f1c4e08"/>
    <p:sldId xmlns:r="http://schemas.openxmlformats.org/officeDocument/2006/relationships" id="260" r:id="R612c008550c449e9"/>
    <p:sldId xmlns:r="http://schemas.openxmlformats.org/officeDocument/2006/relationships" id="261" r:id="Rdc4fe04e72174e7d"/>
    <p:sldId xmlns:r="http://schemas.openxmlformats.org/officeDocument/2006/relationships" id="262" r:id="Rbbf51627b2c7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3339bf0cc45a4" /><Relationship Type="http://schemas.openxmlformats.org/officeDocument/2006/relationships/slide" Target="/ppt/slides/slide1.xml" Id="R00d681120267427d" /><Relationship Type="http://schemas.openxmlformats.org/officeDocument/2006/relationships/slide" Target="/ppt/slides/slide2.xml" Id="R527e0db867424a29" /><Relationship Type="http://schemas.openxmlformats.org/officeDocument/2006/relationships/slide" Target="/ppt/slides/slide3.xml" Id="R3b39c95be3d24e8a" /><Relationship Type="http://schemas.openxmlformats.org/officeDocument/2006/relationships/slide" Target="/ppt/slides/slide4.xml" Id="R2f89d9009f1c4e08" /><Relationship Type="http://schemas.openxmlformats.org/officeDocument/2006/relationships/slide" Target="/ppt/slides/slide5.xml" Id="R612c008550c449e9" /><Relationship Type="http://schemas.openxmlformats.org/officeDocument/2006/relationships/slide" Target="/ppt/slides/slide6.xml" Id="Rdc4fe04e72174e7d" /><Relationship Type="http://schemas.openxmlformats.org/officeDocument/2006/relationships/slide" Target="/ppt/slides/slide7.xml" Id="Rbbf51627b2c7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a01bab422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4ac53140d492f" /><Relationship Type="http://schemas.openxmlformats.org/officeDocument/2006/relationships/theme" Target="/ppt/slideMasters/theme/theme1.xml" Id="R68c81022f44d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4ac53140d49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cd26e901e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193880754c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e53beca0746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587bbd7043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f0dc142d2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70e53b31144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822f220ee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ANALYSEUTVIKLING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ANALYSEUTVIKLING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−187 387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588 628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11 284 419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11 352 869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 HEIDENREICH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73B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11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joe.heidenreich@c2i.net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www.analyseutvikling.no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889 048 522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ANALYSEUTVIKLING AS</a:t>
            </a:r>
          </a:p>
        </p:txBody>
      </p:sp>
    </p:spTree>
  </p:cSld>
  <p:clrMapOvr>
    <a:masterClrMapping xmlns:a="http://schemas.openxmlformats.org/drawingml/2006/main"/>
  </p:clrMapOvr>
</p:sld>
</file>