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385f7460294f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54f07bdf754c8e"/>
  </p:sldMasterIdLst>
  <p:sldIdLst>
    <p:sldId xmlns:r="http://schemas.openxmlformats.org/officeDocument/2006/relationships" id="256" r:id="R5657fd22ecab4d49"/>
    <p:sldId xmlns:r="http://schemas.openxmlformats.org/officeDocument/2006/relationships" id="257" r:id="Rca845c478d334112"/>
    <p:sldId xmlns:r="http://schemas.openxmlformats.org/officeDocument/2006/relationships" id="258" r:id="R3d814befb5dc44b4"/>
    <p:sldId xmlns:r="http://schemas.openxmlformats.org/officeDocument/2006/relationships" id="259" r:id="Rd9553ac877a3489a"/>
    <p:sldId xmlns:r="http://schemas.openxmlformats.org/officeDocument/2006/relationships" id="260" r:id="R782724f4c5e6465e"/>
    <p:sldId xmlns:r="http://schemas.openxmlformats.org/officeDocument/2006/relationships" id="261" r:id="R10f1a92774b84405"/>
    <p:sldId xmlns:r="http://schemas.openxmlformats.org/officeDocument/2006/relationships" id="262" r:id="R44b3ed2b1fc747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54f07bdf754c8e" /><Relationship Type="http://schemas.openxmlformats.org/officeDocument/2006/relationships/slide" Target="/ppt/slides/slide1.xml" Id="R5657fd22ecab4d49" /><Relationship Type="http://schemas.openxmlformats.org/officeDocument/2006/relationships/slide" Target="/ppt/slides/slide2.xml" Id="Rca845c478d334112" /><Relationship Type="http://schemas.openxmlformats.org/officeDocument/2006/relationships/slide" Target="/ppt/slides/slide3.xml" Id="R3d814befb5dc44b4" /><Relationship Type="http://schemas.openxmlformats.org/officeDocument/2006/relationships/slide" Target="/ppt/slides/slide4.xml" Id="Rd9553ac877a3489a" /><Relationship Type="http://schemas.openxmlformats.org/officeDocument/2006/relationships/slide" Target="/ppt/slides/slide5.xml" Id="R782724f4c5e6465e" /><Relationship Type="http://schemas.openxmlformats.org/officeDocument/2006/relationships/slide" Target="/ppt/slides/slide6.xml" Id="R10f1a92774b84405" /><Relationship Type="http://schemas.openxmlformats.org/officeDocument/2006/relationships/slide" Target="/ppt/slides/slide7.xml" Id="R44b3ed2b1fc747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735e0f8d424b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5e57d0c8e4513" /><Relationship Type="http://schemas.openxmlformats.org/officeDocument/2006/relationships/theme" Target="/ppt/slideMasters/theme/theme1.xml" Id="Rdabfebd9294a47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e5e57d0c8e45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faf4d53cd45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0c3ced1e74f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9bea0b6b34a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66104c3d84e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f18089eff41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4a98cf7094b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d6128689847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E KVAL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E KVAL HOLDING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6 711 291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6 782 591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 MORTEN ROLAND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Saksumdalsvegen 788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888 990 232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