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0c93593dc540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d06fa2561a4e22"/>
  </p:sldMasterIdLst>
  <p:sldIdLst>
    <p:sldId xmlns:r="http://schemas.openxmlformats.org/officeDocument/2006/relationships" id="256" r:id="R8ad11fe10dd24664"/>
    <p:sldId xmlns:r="http://schemas.openxmlformats.org/officeDocument/2006/relationships" id="257" r:id="R41423dc93bbe4b4e"/>
    <p:sldId xmlns:r="http://schemas.openxmlformats.org/officeDocument/2006/relationships" id="258" r:id="R9ca55f1d7a174529"/>
    <p:sldId xmlns:r="http://schemas.openxmlformats.org/officeDocument/2006/relationships" id="259" r:id="R12b5e29ffa6546af"/>
    <p:sldId xmlns:r="http://schemas.openxmlformats.org/officeDocument/2006/relationships" id="260" r:id="R02400d8d7c294fc5"/>
    <p:sldId xmlns:r="http://schemas.openxmlformats.org/officeDocument/2006/relationships" id="261" r:id="R0083f4bada8d44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d06fa2561a4e22" /><Relationship Type="http://schemas.openxmlformats.org/officeDocument/2006/relationships/slide" Target="/ppt/slides/slide1.xml" Id="R8ad11fe10dd24664" /><Relationship Type="http://schemas.openxmlformats.org/officeDocument/2006/relationships/slide" Target="/ppt/slides/slide2.xml" Id="R41423dc93bbe4b4e" /><Relationship Type="http://schemas.openxmlformats.org/officeDocument/2006/relationships/slide" Target="/ppt/slides/slide3.xml" Id="R9ca55f1d7a174529" /><Relationship Type="http://schemas.openxmlformats.org/officeDocument/2006/relationships/slide" Target="/ppt/slides/slide4.xml" Id="R12b5e29ffa6546af" /><Relationship Type="http://schemas.openxmlformats.org/officeDocument/2006/relationships/slide" Target="/ppt/slides/slide5.xml" Id="R02400d8d7c294fc5" /><Relationship Type="http://schemas.openxmlformats.org/officeDocument/2006/relationships/slide" Target="/ppt/slides/slide6.xml" Id="R0083f4bada8d44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67f824bbca4f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771b819ec456c" /><Relationship Type="http://schemas.openxmlformats.org/officeDocument/2006/relationships/theme" Target="/ppt/slideMasters/theme/theme1.xml" Id="Raac79ce4d9c348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5771b819ec45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2656ab13544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baaa406224a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5aa5d052e40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833ff61ce41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f80e5e3d444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594b0053b4e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E KVAL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Saksumdalsvegen 788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2608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888 990 232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