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aa67837d9f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131b2e98934495"/>
  </p:sldMasterIdLst>
  <p:sldIdLst>
    <p:sldId xmlns:r="http://schemas.openxmlformats.org/officeDocument/2006/relationships" id="256" r:id="R6f948f47762f4b35"/>
    <p:sldId xmlns:r="http://schemas.openxmlformats.org/officeDocument/2006/relationships" id="257" r:id="R9976221e898f497a"/>
    <p:sldId xmlns:r="http://schemas.openxmlformats.org/officeDocument/2006/relationships" id="258" r:id="Ra7702db2163646db"/>
    <p:sldId xmlns:r="http://schemas.openxmlformats.org/officeDocument/2006/relationships" id="259" r:id="R32c91c279f724451"/>
    <p:sldId xmlns:r="http://schemas.openxmlformats.org/officeDocument/2006/relationships" id="260" r:id="Ra3e079f09de14b8a"/>
    <p:sldId xmlns:r="http://schemas.openxmlformats.org/officeDocument/2006/relationships" id="261" r:id="R5aa33cee076e458e"/>
    <p:sldId xmlns:r="http://schemas.openxmlformats.org/officeDocument/2006/relationships" id="262" r:id="R7d7caa7107bb45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31b2e98934495" /><Relationship Type="http://schemas.openxmlformats.org/officeDocument/2006/relationships/slide" Target="/ppt/slides/slide1.xml" Id="R6f948f47762f4b35" /><Relationship Type="http://schemas.openxmlformats.org/officeDocument/2006/relationships/slide" Target="/ppt/slides/slide2.xml" Id="R9976221e898f497a" /><Relationship Type="http://schemas.openxmlformats.org/officeDocument/2006/relationships/slide" Target="/ppt/slides/slide3.xml" Id="Ra7702db2163646db" /><Relationship Type="http://schemas.openxmlformats.org/officeDocument/2006/relationships/slide" Target="/ppt/slides/slide4.xml" Id="R32c91c279f724451" /><Relationship Type="http://schemas.openxmlformats.org/officeDocument/2006/relationships/slide" Target="/ppt/slides/slide5.xml" Id="Ra3e079f09de14b8a" /><Relationship Type="http://schemas.openxmlformats.org/officeDocument/2006/relationships/slide" Target="/ppt/slides/slide6.xml" Id="R5aa33cee076e458e" /><Relationship Type="http://schemas.openxmlformats.org/officeDocument/2006/relationships/slide" Target="/ppt/slides/slide7.xml" Id="R7d7caa7107bb45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a0bbfc49340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135d4427f471a" /><Relationship Type="http://schemas.openxmlformats.org/officeDocument/2006/relationships/theme" Target="/ppt/slideMasters/theme/theme1.xml" Id="Rd4767087d576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5135d4427f47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25632bd65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6cd49323d45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df8e3aa1b40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2139371b8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95cc6024444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a152bc1ff41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6f6fa2c704e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MARITIME VENTURE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MARITIME VENTURE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162 291 957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11 663 879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8 606 873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103 768 269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155 258 527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TORGHATTEN AS  –  50,9 %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NORHAV HOLDING AS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NEMESIS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 HOLDING AS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887 378 002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VENTURE AS</a:t>
            </a:r>
          </a:p>
        </p:txBody>
      </p:sp>
    </p:spTree>
  </p:cSld>
  <p:clrMapOvr>
    <a:masterClrMapping xmlns:a="http://schemas.openxmlformats.org/drawingml/2006/main"/>
  </p:clrMapOvr>
</p:sld>
</file>