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a829aa8fda4d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55b18357914bb8"/>
  </p:sldMasterIdLst>
  <p:sldIdLst>
    <p:sldId xmlns:r="http://schemas.openxmlformats.org/officeDocument/2006/relationships" id="256" r:id="Rf0d8d3b72453488e"/>
    <p:sldId xmlns:r="http://schemas.openxmlformats.org/officeDocument/2006/relationships" id="257" r:id="Rea10647626ee4cca"/>
    <p:sldId xmlns:r="http://schemas.openxmlformats.org/officeDocument/2006/relationships" id="258" r:id="R3b85470545b6499c"/>
    <p:sldId xmlns:r="http://schemas.openxmlformats.org/officeDocument/2006/relationships" id="259" r:id="Ra44d6a1a10dc4272"/>
    <p:sldId xmlns:r="http://schemas.openxmlformats.org/officeDocument/2006/relationships" id="260" r:id="R365c711aec054b4b"/>
    <p:sldId xmlns:r="http://schemas.openxmlformats.org/officeDocument/2006/relationships" id="261" r:id="Rca189b915c68429e"/>
    <p:sldId xmlns:r="http://schemas.openxmlformats.org/officeDocument/2006/relationships" id="262" r:id="Re443ecf0d8604f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5b18357914bb8" /><Relationship Type="http://schemas.openxmlformats.org/officeDocument/2006/relationships/slide" Target="/ppt/slides/slide1.xml" Id="Rf0d8d3b72453488e" /><Relationship Type="http://schemas.openxmlformats.org/officeDocument/2006/relationships/slide" Target="/ppt/slides/slide2.xml" Id="Rea10647626ee4cca" /><Relationship Type="http://schemas.openxmlformats.org/officeDocument/2006/relationships/slide" Target="/ppt/slides/slide3.xml" Id="R3b85470545b6499c" /><Relationship Type="http://schemas.openxmlformats.org/officeDocument/2006/relationships/slide" Target="/ppt/slides/slide4.xml" Id="Ra44d6a1a10dc4272" /><Relationship Type="http://schemas.openxmlformats.org/officeDocument/2006/relationships/slide" Target="/ppt/slides/slide5.xml" Id="R365c711aec054b4b" /><Relationship Type="http://schemas.openxmlformats.org/officeDocument/2006/relationships/slide" Target="/ppt/slides/slide6.xml" Id="Rca189b915c68429e" /><Relationship Type="http://schemas.openxmlformats.org/officeDocument/2006/relationships/slide" Target="/ppt/slides/slide7.xml" Id="Re443ecf0d8604f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2e23ec27742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9b8f1b7dc40a6" /><Relationship Type="http://schemas.openxmlformats.org/officeDocument/2006/relationships/theme" Target="/ppt/slideMasters/theme/theme1.xml" Id="R11f65b431cfd45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19b8f1b7dc40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7e8778db347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ff452816f42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6d1f26537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8ad7db2f344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8ecda369442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d0d98fadf4e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d2e86051e4f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BYGGSERVICE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14 911 443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133 716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2 587 013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5 098 896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SORTLAND  –  76,5 %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FOLVEN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BYGGSERVICE AS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TEIGEN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TORKJELL VIGDAL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Seimsdalsvegen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14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880 428 152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