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837181082242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3c00567da14308"/>
  </p:sldMasterIdLst>
  <p:sldIdLst>
    <p:sldId xmlns:r="http://schemas.openxmlformats.org/officeDocument/2006/relationships" id="256" r:id="Rc3afd693b6fd4391"/>
    <p:sldId xmlns:r="http://schemas.openxmlformats.org/officeDocument/2006/relationships" id="257" r:id="Red2c6382b5fa495a"/>
    <p:sldId xmlns:r="http://schemas.openxmlformats.org/officeDocument/2006/relationships" id="258" r:id="Rd7276637d23b45b0"/>
    <p:sldId xmlns:r="http://schemas.openxmlformats.org/officeDocument/2006/relationships" id="259" r:id="R17d724d9dfb44a45"/>
    <p:sldId xmlns:r="http://schemas.openxmlformats.org/officeDocument/2006/relationships" id="260" r:id="R91cd0a5e8e9f4354"/>
    <p:sldId xmlns:r="http://schemas.openxmlformats.org/officeDocument/2006/relationships" id="261" r:id="R7a7b099a8c304225"/>
    <p:sldId xmlns:r="http://schemas.openxmlformats.org/officeDocument/2006/relationships" id="262" r:id="R69b7caad315b4e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c00567da14308" /><Relationship Type="http://schemas.openxmlformats.org/officeDocument/2006/relationships/slide" Target="/ppt/slides/slide1.xml" Id="Rc3afd693b6fd4391" /><Relationship Type="http://schemas.openxmlformats.org/officeDocument/2006/relationships/slide" Target="/ppt/slides/slide2.xml" Id="Red2c6382b5fa495a" /><Relationship Type="http://schemas.openxmlformats.org/officeDocument/2006/relationships/slide" Target="/ppt/slides/slide3.xml" Id="Rd7276637d23b45b0" /><Relationship Type="http://schemas.openxmlformats.org/officeDocument/2006/relationships/slide" Target="/ppt/slides/slide4.xml" Id="R17d724d9dfb44a45" /><Relationship Type="http://schemas.openxmlformats.org/officeDocument/2006/relationships/slide" Target="/ppt/slides/slide5.xml" Id="R91cd0a5e8e9f4354" /><Relationship Type="http://schemas.openxmlformats.org/officeDocument/2006/relationships/slide" Target="/ppt/slides/slide6.xml" Id="R7a7b099a8c304225" /><Relationship Type="http://schemas.openxmlformats.org/officeDocument/2006/relationships/slide" Target="/ppt/slides/slide7.xml" Id="R69b7caad315b4e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919e25d8749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1012db23c4703" /><Relationship Type="http://schemas.openxmlformats.org/officeDocument/2006/relationships/theme" Target="/ppt/slideMasters/theme/theme1.xml" Id="Ra50cdf773eda4d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21012db23c47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cf464cec446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4a2e478a04c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41b91cd114a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23c002df74b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5d027eb4b4b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eeedca01648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b40eb05084c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STABEKK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STABEKK REGNSKAPSSERVICE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7 722 084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1 639 241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1 261 952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4 076 038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BJERKEK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 etg, Storengveien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880 405 802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