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52f65450f347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59af68810a4216"/>
  </p:sldMasterIdLst>
  <p:sldIdLst>
    <p:sldId xmlns:r="http://schemas.openxmlformats.org/officeDocument/2006/relationships" id="256" r:id="Rdb71d2f0b98b4564"/>
    <p:sldId xmlns:r="http://schemas.openxmlformats.org/officeDocument/2006/relationships" id="257" r:id="R6b602590ed264ed0"/>
    <p:sldId xmlns:r="http://schemas.openxmlformats.org/officeDocument/2006/relationships" id="258" r:id="R0fb1ace195f54c37"/>
    <p:sldId xmlns:r="http://schemas.openxmlformats.org/officeDocument/2006/relationships" id="259" r:id="R463d0c3fdf334b4b"/>
    <p:sldId xmlns:r="http://schemas.openxmlformats.org/officeDocument/2006/relationships" id="260" r:id="Rfd86298fa9f340f1"/>
    <p:sldId xmlns:r="http://schemas.openxmlformats.org/officeDocument/2006/relationships" id="261" r:id="Re9c6c2651f6e4c61"/>
    <p:sldId xmlns:r="http://schemas.openxmlformats.org/officeDocument/2006/relationships" id="262" r:id="R3d4485068d3d42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59af68810a4216" /><Relationship Type="http://schemas.openxmlformats.org/officeDocument/2006/relationships/slide" Target="/ppt/slides/slide1.xml" Id="Rdb71d2f0b98b4564" /><Relationship Type="http://schemas.openxmlformats.org/officeDocument/2006/relationships/slide" Target="/ppt/slides/slide2.xml" Id="R6b602590ed264ed0" /><Relationship Type="http://schemas.openxmlformats.org/officeDocument/2006/relationships/slide" Target="/ppt/slides/slide3.xml" Id="R0fb1ace195f54c37" /><Relationship Type="http://schemas.openxmlformats.org/officeDocument/2006/relationships/slide" Target="/ppt/slides/slide4.xml" Id="R463d0c3fdf334b4b" /><Relationship Type="http://schemas.openxmlformats.org/officeDocument/2006/relationships/slide" Target="/ppt/slides/slide5.xml" Id="Rfd86298fa9f340f1" /><Relationship Type="http://schemas.openxmlformats.org/officeDocument/2006/relationships/slide" Target="/ppt/slides/slide6.xml" Id="Re9c6c2651f6e4c61" /><Relationship Type="http://schemas.openxmlformats.org/officeDocument/2006/relationships/slide" Target="/ppt/slides/slide7.xml" Id="R3d4485068d3d42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18bab4bf341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b9d32fda8424b" /><Relationship Type="http://schemas.openxmlformats.org/officeDocument/2006/relationships/theme" Target="/ppt/slideMasters/theme/theme1.xml" Id="R6900b53415f64d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eb9d32fda842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05f904e814b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e6a7d7dd049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5b9593db443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3a23ba3a243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4dd8de9de41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dc253e81141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1fb39018045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STABEKK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STABEKK REGNSKAPSSERVICE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7 530 264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1 678 955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4 014 086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7 894 871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BJERKEK OLE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 etg, Storengveien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880 405 802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