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8f840efe0e44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133a9ce3464ca9"/>
  </p:sldMasterIdLst>
  <p:sldIdLst>
    <p:sldId xmlns:r="http://schemas.openxmlformats.org/officeDocument/2006/relationships" id="256" r:id="Rc0589a7fbce14c65"/>
    <p:sldId xmlns:r="http://schemas.openxmlformats.org/officeDocument/2006/relationships" id="257" r:id="R334bfbd4df5b45a9"/>
    <p:sldId xmlns:r="http://schemas.openxmlformats.org/officeDocument/2006/relationships" id="258" r:id="R731830c0a0024150"/>
    <p:sldId xmlns:r="http://schemas.openxmlformats.org/officeDocument/2006/relationships" id="259" r:id="Rcb64d9b18c7045b0"/>
    <p:sldId xmlns:r="http://schemas.openxmlformats.org/officeDocument/2006/relationships" id="260" r:id="Re293f92f2d3945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133a9ce3464ca9" /><Relationship Type="http://schemas.openxmlformats.org/officeDocument/2006/relationships/slide" Target="/ppt/slides/slide1.xml" Id="Rc0589a7fbce14c65" /><Relationship Type="http://schemas.openxmlformats.org/officeDocument/2006/relationships/slide" Target="/ppt/slides/slide2.xml" Id="R334bfbd4df5b45a9" /><Relationship Type="http://schemas.openxmlformats.org/officeDocument/2006/relationships/slide" Target="/ppt/slides/slide3.xml" Id="R731830c0a0024150" /><Relationship Type="http://schemas.openxmlformats.org/officeDocument/2006/relationships/slide" Target="/ppt/slides/slide4.xml" Id="Rcb64d9b18c7045b0" /><Relationship Type="http://schemas.openxmlformats.org/officeDocument/2006/relationships/slide" Target="/ppt/slides/slide5.xml" Id="Re293f92f2d3945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3e51c12abe48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f531ff35e4831" /><Relationship Type="http://schemas.openxmlformats.org/officeDocument/2006/relationships/theme" Target="/ppt/slideMasters/theme/theme1.xml" Id="R185271ec5a534d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ef531ff35e48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2746f21a341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006db992d43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98c61e3be48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958bdc86942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3ec80e84a40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HAUGESUND MÅLLAG OG UNGDOMSLAG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HAUGESUND MÅLLAG OG UNGDOMSLAG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Kvalamarka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73 68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871 341 982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