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2d897c6c8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ced5c69cd4b66"/>
  </p:sldMasterIdLst>
  <p:sldIdLst>
    <p:sldId xmlns:r="http://schemas.openxmlformats.org/officeDocument/2006/relationships" id="256" r:id="R28ed326350754f42"/>
    <p:sldId xmlns:r="http://schemas.openxmlformats.org/officeDocument/2006/relationships" id="257" r:id="R61db96ca46324e55"/>
    <p:sldId xmlns:r="http://schemas.openxmlformats.org/officeDocument/2006/relationships" id="258" r:id="Rf503a62a978c4c22"/>
    <p:sldId xmlns:r="http://schemas.openxmlformats.org/officeDocument/2006/relationships" id="259" r:id="R17bfce4ec9494e6d"/>
    <p:sldId xmlns:r="http://schemas.openxmlformats.org/officeDocument/2006/relationships" id="260" r:id="R59e4e82b99ba4153"/>
    <p:sldId xmlns:r="http://schemas.openxmlformats.org/officeDocument/2006/relationships" id="261" r:id="R17d93a73620a4479"/>
    <p:sldId xmlns:r="http://schemas.openxmlformats.org/officeDocument/2006/relationships" id="262" r:id="R67b599812ecf45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ced5c69cd4b66" /><Relationship Type="http://schemas.openxmlformats.org/officeDocument/2006/relationships/slide" Target="/ppt/slides/slide1.xml" Id="R28ed326350754f42" /><Relationship Type="http://schemas.openxmlformats.org/officeDocument/2006/relationships/slide" Target="/ppt/slides/slide2.xml" Id="R61db96ca46324e55" /><Relationship Type="http://schemas.openxmlformats.org/officeDocument/2006/relationships/slide" Target="/ppt/slides/slide3.xml" Id="Rf503a62a978c4c22" /><Relationship Type="http://schemas.openxmlformats.org/officeDocument/2006/relationships/slide" Target="/ppt/slides/slide4.xml" Id="R17bfce4ec9494e6d" /><Relationship Type="http://schemas.openxmlformats.org/officeDocument/2006/relationships/slide" Target="/ppt/slides/slide5.xml" Id="R59e4e82b99ba4153" /><Relationship Type="http://schemas.openxmlformats.org/officeDocument/2006/relationships/slide" Target="/ppt/slides/slide6.xml" Id="R17d93a73620a4479" /><Relationship Type="http://schemas.openxmlformats.org/officeDocument/2006/relationships/slide" Target="/ppt/slides/slide7.xml" Id="R67b599812ecf45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c47363618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7f8503db84208" /><Relationship Type="http://schemas.openxmlformats.org/officeDocument/2006/relationships/theme" Target="/ppt/slideMasters/theme/theme1.xml" Id="R9468b8301fa5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7f8503db842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77c25d0d9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0c54e0a9840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bca6dfed3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48f88a9a04e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82a3bad4a40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506a42e24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3b6fff5f04c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 LITZHEIM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 LITZHEIM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LITZHEIM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68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871 197 202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LITZHEIM AS</a:t>
            </a:r>
          </a:p>
        </p:txBody>
      </p:sp>
    </p:spTree>
  </p:cSld>
  <p:clrMapOvr>
    <a:masterClrMapping xmlns:a="http://schemas.openxmlformats.org/drawingml/2006/main"/>
  </p:clrMapOvr>
</p:sld>
</file>