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b1f2c3b56f4a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0f5ce5df014e21"/>
  </p:sldMasterIdLst>
  <p:sldIdLst>
    <p:sldId xmlns:r="http://schemas.openxmlformats.org/officeDocument/2006/relationships" id="256" r:id="R7186889cac734686"/>
    <p:sldId xmlns:r="http://schemas.openxmlformats.org/officeDocument/2006/relationships" id="257" r:id="R866c56ca561647c8"/>
    <p:sldId xmlns:r="http://schemas.openxmlformats.org/officeDocument/2006/relationships" id="258" r:id="R57f7304ea9b14255"/>
    <p:sldId xmlns:r="http://schemas.openxmlformats.org/officeDocument/2006/relationships" id="259" r:id="R95a1ec6501e34eb6"/>
    <p:sldId xmlns:r="http://schemas.openxmlformats.org/officeDocument/2006/relationships" id="260" r:id="Rdfacf613b3664dd0"/>
    <p:sldId xmlns:r="http://schemas.openxmlformats.org/officeDocument/2006/relationships" id="261" r:id="R013ee01a58d14735"/>
    <p:sldId xmlns:r="http://schemas.openxmlformats.org/officeDocument/2006/relationships" id="262" r:id="R9376f8d1a93142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0f5ce5df014e21" /><Relationship Type="http://schemas.openxmlformats.org/officeDocument/2006/relationships/slide" Target="/ppt/slides/slide1.xml" Id="R7186889cac734686" /><Relationship Type="http://schemas.openxmlformats.org/officeDocument/2006/relationships/slide" Target="/ppt/slides/slide2.xml" Id="R866c56ca561647c8" /><Relationship Type="http://schemas.openxmlformats.org/officeDocument/2006/relationships/slide" Target="/ppt/slides/slide3.xml" Id="R57f7304ea9b14255" /><Relationship Type="http://schemas.openxmlformats.org/officeDocument/2006/relationships/slide" Target="/ppt/slides/slide4.xml" Id="R95a1ec6501e34eb6" /><Relationship Type="http://schemas.openxmlformats.org/officeDocument/2006/relationships/slide" Target="/ppt/slides/slide5.xml" Id="Rdfacf613b3664dd0" /><Relationship Type="http://schemas.openxmlformats.org/officeDocument/2006/relationships/slide" Target="/ppt/slides/slide6.xml" Id="R013ee01a58d14735" /><Relationship Type="http://schemas.openxmlformats.org/officeDocument/2006/relationships/slide" Target="/ppt/slides/slide7.xml" Id="R9376f8d1a93142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440044431245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9ac312afb4bff" /><Relationship Type="http://schemas.openxmlformats.org/officeDocument/2006/relationships/theme" Target="/ppt/slideMasters/theme/theme1.xml" Id="Re249528d56bf41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29ac312afb4b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c85ea930144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39871d0d149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189379a7b42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3be5bbbd641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8a5f406cc45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e7666a99845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448f5874d4f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RVS EIENDOMSDRIFT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EIENDOMSDRIFT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RVS EIENDOMSDRIFT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EIENDOMSDRIFT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EIENDOMSDRIFT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EIENDOMSDRIFT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73 072 107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2 657 546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1 738 922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14 390 513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34 625 070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EIENDOMSDRIFT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LINDIS VERONICA BRENDEN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BRENDEN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CHRISTIAN HOVINBØLE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EIENDOMSDRIFT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Sørnes vei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1523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26 57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eiendomsdrift@rvs-as.no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868 914 432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EIENDOMSDRIFT AS</a:t>
            </a:r>
          </a:p>
        </p:txBody>
      </p:sp>
    </p:spTree>
  </p:cSld>
  <p:clrMapOvr>
    <a:masterClrMapping xmlns:a="http://schemas.openxmlformats.org/drawingml/2006/main"/>
  </p:clrMapOvr>
</p:sld>
</file>