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15cfd2558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fbc589398420f"/>
  </p:sldMasterIdLst>
  <p:sldIdLst>
    <p:sldId xmlns:r="http://schemas.openxmlformats.org/officeDocument/2006/relationships" id="256" r:id="Red7d882301904dab"/>
    <p:sldId xmlns:r="http://schemas.openxmlformats.org/officeDocument/2006/relationships" id="257" r:id="R9d62134f3547496d"/>
    <p:sldId xmlns:r="http://schemas.openxmlformats.org/officeDocument/2006/relationships" id="258" r:id="R47d01cf7cbf742e4"/>
    <p:sldId xmlns:r="http://schemas.openxmlformats.org/officeDocument/2006/relationships" id="259" r:id="R335ec83ca67a4fb4"/>
    <p:sldId xmlns:r="http://schemas.openxmlformats.org/officeDocument/2006/relationships" id="260" r:id="Rfbf480c8f6684c84"/>
    <p:sldId xmlns:r="http://schemas.openxmlformats.org/officeDocument/2006/relationships" id="261" r:id="R11199e1aa268481f"/>
    <p:sldId xmlns:r="http://schemas.openxmlformats.org/officeDocument/2006/relationships" id="262" r:id="R8693b9c3ea98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fbc589398420f" /><Relationship Type="http://schemas.openxmlformats.org/officeDocument/2006/relationships/slide" Target="/ppt/slides/slide1.xml" Id="Red7d882301904dab" /><Relationship Type="http://schemas.openxmlformats.org/officeDocument/2006/relationships/slide" Target="/ppt/slides/slide2.xml" Id="R9d62134f3547496d" /><Relationship Type="http://schemas.openxmlformats.org/officeDocument/2006/relationships/slide" Target="/ppt/slides/slide3.xml" Id="R47d01cf7cbf742e4" /><Relationship Type="http://schemas.openxmlformats.org/officeDocument/2006/relationships/slide" Target="/ppt/slides/slide4.xml" Id="R335ec83ca67a4fb4" /><Relationship Type="http://schemas.openxmlformats.org/officeDocument/2006/relationships/slide" Target="/ppt/slides/slide5.xml" Id="Rfbf480c8f6684c84" /><Relationship Type="http://schemas.openxmlformats.org/officeDocument/2006/relationships/slide" Target="/ppt/slides/slide6.xml" Id="R11199e1aa268481f" /><Relationship Type="http://schemas.openxmlformats.org/officeDocument/2006/relationships/slide" Target="/ppt/slides/slide7.xml" Id="R8693b9c3ea98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4bcf8b0ea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546bdf3fb46a5" /><Relationship Type="http://schemas.openxmlformats.org/officeDocument/2006/relationships/theme" Target="/ppt/slideMasters/theme/theme1.xml" Id="Rc916db052c4a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546bdf3fb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9799bcbd347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94af3b4734c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e0c1999c4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91972bb44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0fb36548240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c2c4a0b91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b279df31a44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VISTA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VISTA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7 037 704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Ljabrukollen terrasse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864 592 872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VISTA NORGE AS</a:t>
            </a:r>
          </a:p>
        </p:txBody>
      </p:sp>
    </p:spTree>
  </p:cSld>
  <p:clrMapOvr>
    <a:masterClrMapping xmlns:a="http://schemas.openxmlformats.org/drawingml/2006/main"/>
  </p:clrMapOvr>
</p:sld>
</file>