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4dd6c8213741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b9b6ba62c94e5e"/>
  </p:sldMasterIdLst>
  <p:sldIdLst>
    <p:sldId xmlns:r="http://schemas.openxmlformats.org/officeDocument/2006/relationships" id="256" r:id="R6c225608526543c7"/>
    <p:sldId xmlns:r="http://schemas.openxmlformats.org/officeDocument/2006/relationships" id="257" r:id="R76a4a8bccf21420c"/>
    <p:sldId xmlns:r="http://schemas.openxmlformats.org/officeDocument/2006/relationships" id="258" r:id="R6b8a7f9d58454140"/>
    <p:sldId xmlns:r="http://schemas.openxmlformats.org/officeDocument/2006/relationships" id="259" r:id="Rfce71516893c4a53"/>
    <p:sldId xmlns:r="http://schemas.openxmlformats.org/officeDocument/2006/relationships" id="260" r:id="R9e23623de1a74569"/>
    <p:sldId xmlns:r="http://schemas.openxmlformats.org/officeDocument/2006/relationships" id="261" r:id="R37aa0c3aef32436f"/>
    <p:sldId xmlns:r="http://schemas.openxmlformats.org/officeDocument/2006/relationships" id="262" r:id="R8e888bdf151c43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b9b6ba62c94e5e" /><Relationship Type="http://schemas.openxmlformats.org/officeDocument/2006/relationships/slide" Target="/ppt/slides/slide1.xml" Id="R6c225608526543c7" /><Relationship Type="http://schemas.openxmlformats.org/officeDocument/2006/relationships/slide" Target="/ppt/slides/slide2.xml" Id="R76a4a8bccf21420c" /><Relationship Type="http://schemas.openxmlformats.org/officeDocument/2006/relationships/slide" Target="/ppt/slides/slide3.xml" Id="R6b8a7f9d58454140" /><Relationship Type="http://schemas.openxmlformats.org/officeDocument/2006/relationships/slide" Target="/ppt/slides/slide4.xml" Id="Rfce71516893c4a53" /><Relationship Type="http://schemas.openxmlformats.org/officeDocument/2006/relationships/slide" Target="/ppt/slides/slide5.xml" Id="R9e23623de1a74569" /><Relationship Type="http://schemas.openxmlformats.org/officeDocument/2006/relationships/slide" Target="/ppt/slides/slide6.xml" Id="R37aa0c3aef32436f" /><Relationship Type="http://schemas.openxmlformats.org/officeDocument/2006/relationships/slide" Target="/ppt/slides/slide7.xml" Id="R8e888bdf151c43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c5cd81fba84c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1e9bbbcb64b33" /><Relationship Type="http://schemas.openxmlformats.org/officeDocument/2006/relationships/theme" Target="/ppt/slideMasters/theme/theme1.xml" Id="R27d73b7ad4f345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71e9bbbcb64b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f8812d05a49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e30240e9e45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a6a1d7e5a41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6d3ea36074f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4b6beaefd4d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22730e36d42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d4077992547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PILEA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PILEA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PILEA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PILEA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PILEA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PILEA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2 623 669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−815 419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12 084 126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262 624 229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350 398 468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PILEA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HOLEN GRUPPEN AS  –  91,5 %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HOLEN JAN-TORE  –  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ICECAP AS  –  4,1 %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PILEA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Brusdalsvegen 222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863 845 262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PILEA AS</a:t>
            </a:r>
          </a:p>
        </p:txBody>
      </p:sp>
    </p:spTree>
  </p:cSld>
  <p:clrMapOvr>
    <a:masterClrMapping xmlns:a="http://schemas.openxmlformats.org/drawingml/2006/main"/>
  </p:clrMapOvr>
</p:sld>
</file>