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ea4d8eee0646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3e1b02c9464968"/>
  </p:sldMasterIdLst>
  <p:sldIdLst>
    <p:sldId xmlns:r="http://schemas.openxmlformats.org/officeDocument/2006/relationships" id="256" r:id="Rdf55f3367fe647b4"/>
    <p:sldId xmlns:r="http://schemas.openxmlformats.org/officeDocument/2006/relationships" id="257" r:id="Rf831bec6bdcb4c8f"/>
    <p:sldId xmlns:r="http://schemas.openxmlformats.org/officeDocument/2006/relationships" id="258" r:id="Rc9664517cba24545"/>
    <p:sldId xmlns:r="http://schemas.openxmlformats.org/officeDocument/2006/relationships" id="259" r:id="Rf79836073cbb47ff"/>
    <p:sldId xmlns:r="http://schemas.openxmlformats.org/officeDocument/2006/relationships" id="260" r:id="R82f01e94238a49b4"/>
    <p:sldId xmlns:r="http://schemas.openxmlformats.org/officeDocument/2006/relationships" id="261" r:id="R441621090be04b4b"/>
    <p:sldId xmlns:r="http://schemas.openxmlformats.org/officeDocument/2006/relationships" id="262" r:id="R8b064131b707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3e1b02c9464968" /><Relationship Type="http://schemas.openxmlformats.org/officeDocument/2006/relationships/slide" Target="/ppt/slides/slide1.xml" Id="Rdf55f3367fe647b4" /><Relationship Type="http://schemas.openxmlformats.org/officeDocument/2006/relationships/slide" Target="/ppt/slides/slide2.xml" Id="Rf831bec6bdcb4c8f" /><Relationship Type="http://schemas.openxmlformats.org/officeDocument/2006/relationships/slide" Target="/ppt/slides/slide3.xml" Id="Rc9664517cba24545" /><Relationship Type="http://schemas.openxmlformats.org/officeDocument/2006/relationships/slide" Target="/ppt/slides/slide4.xml" Id="Rf79836073cbb47ff" /><Relationship Type="http://schemas.openxmlformats.org/officeDocument/2006/relationships/slide" Target="/ppt/slides/slide5.xml" Id="R82f01e94238a49b4" /><Relationship Type="http://schemas.openxmlformats.org/officeDocument/2006/relationships/slide" Target="/ppt/slides/slide6.xml" Id="R441621090be04b4b" /><Relationship Type="http://schemas.openxmlformats.org/officeDocument/2006/relationships/slide" Target="/ppt/slides/slide7.xml" Id="R8b064131b707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3a82e6f8b3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c30c3b9f24776" /><Relationship Type="http://schemas.openxmlformats.org/officeDocument/2006/relationships/theme" Target="/ppt/slideMasters/theme/theme1.xml" Id="Re1c79564dd5f49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fc30c3b9f2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96c83252643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3426877b140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7c1b95ea14b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9c98f4fe642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c943d443d44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8d00ae41148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5fa5fbaf240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SMARTOPTICS GROUP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SMARTOPTICS GROUP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−22 257 000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25 271 000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169 773 000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326 640 000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CORETECH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K-SPAR INDUSTRIER AS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KLØVNINGEN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DANSKE INVEST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SKANDINAVISKA ENSKILDA BANKEN AB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Smartoptics AS, 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41 74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www.smartoptics.com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858 905 192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SMARTOPTICS GROUP ASA</a:t>
            </a:r>
          </a:p>
        </p:txBody>
      </p:sp>
    </p:spTree>
  </p:cSld>
  <p:clrMapOvr>
    <a:masterClrMapping xmlns:a="http://schemas.openxmlformats.org/drawingml/2006/main"/>
  </p:clrMapOvr>
</p:sld>
</file>