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415e117b9f49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739c2a56f446ae"/>
  </p:sldMasterIdLst>
  <p:sldIdLst>
    <p:sldId xmlns:r="http://schemas.openxmlformats.org/officeDocument/2006/relationships" id="256" r:id="R690f8fd5d7e34266"/>
    <p:sldId xmlns:r="http://schemas.openxmlformats.org/officeDocument/2006/relationships" id="257" r:id="Ra79d7d5d51e341f8"/>
    <p:sldId xmlns:r="http://schemas.openxmlformats.org/officeDocument/2006/relationships" id="258" r:id="Rdc8abb652cd44cda"/>
    <p:sldId xmlns:r="http://schemas.openxmlformats.org/officeDocument/2006/relationships" id="259" r:id="R5a1f92f210464eb3"/>
    <p:sldId xmlns:r="http://schemas.openxmlformats.org/officeDocument/2006/relationships" id="260" r:id="R87d3dfda9cd748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739c2a56f446ae" /><Relationship Type="http://schemas.openxmlformats.org/officeDocument/2006/relationships/slide" Target="/ppt/slides/slide1.xml" Id="R690f8fd5d7e34266" /><Relationship Type="http://schemas.openxmlformats.org/officeDocument/2006/relationships/slide" Target="/ppt/slides/slide2.xml" Id="Ra79d7d5d51e341f8" /><Relationship Type="http://schemas.openxmlformats.org/officeDocument/2006/relationships/slide" Target="/ppt/slides/slide3.xml" Id="Rdc8abb652cd44cda" /><Relationship Type="http://schemas.openxmlformats.org/officeDocument/2006/relationships/slide" Target="/ppt/slides/slide4.xml" Id="R5a1f92f210464eb3" /><Relationship Type="http://schemas.openxmlformats.org/officeDocument/2006/relationships/slide" Target="/ppt/slides/slide5.xml" Id="R87d3dfda9cd748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c89477865244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d140432c2c4af1" /><Relationship Type="http://schemas.openxmlformats.org/officeDocument/2006/relationships/theme" Target="/ppt/slideMasters/theme/theme1.xml" Id="R2911fac7595841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d140432c2c4a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192ef415394a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326d422f4840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efee0f30f45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65ec3efbd4e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47af510e141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EIDISSEN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EIDISSEN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EIDISSEN CONSULT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EIDISSEN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EIDISSEN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EIDISSEN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858 608 562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EIDISSEN CONSULT AS</a:t>
            </a:r>
          </a:p>
        </p:txBody>
      </p:sp>
    </p:spTree>
  </p:cSld>
  <p:clrMapOvr>
    <a:masterClrMapping xmlns:a="http://schemas.openxmlformats.org/drawingml/2006/main"/>
  </p:clrMapOvr>
</p:sld>
</file>