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4bccf42928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b5ecebcfd4ff4"/>
  </p:sldMasterIdLst>
  <p:sldIdLst>
    <p:sldId xmlns:r="http://schemas.openxmlformats.org/officeDocument/2006/relationships" id="256" r:id="R856067f68a4a4c48"/>
    <p:sldId xmlns:r="http://schemas.openxmlformats.org/officeDocument/2006/relationships" id="257" r:id="R2ba29fd64b704dc9"/>
    <p:sldId xmlns:r="http://schemas.openxmlformats.org/officeDocument/2006/relationships" id="258" r:id="Rfe3b55b50d574c8e"/>
    <p:sldId xmlns:r="http://schemas.openxmlformats.org/officeDocument/2006/relationships" id="259" r:id="R9b8d3cf3e6574dc0"/>
    <p:sldId xmlns:r="http://schemas.openxmlformats.org/officeDocument/2006/relationships" id="260" r:id="Rf89a0a24143c4062"/>
    <p:sldId xmlns:r="http://schemas.openxmlformats.org/officeDocument/2006/relationships" id="261" r:id="R9f3488893a954a96"/>
    <p:sldId xmlns:r="http://schemas.openxmlformats.org/officeDocument/2006/relationships" id="262" r:id="R2529aabde8c449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b5ecebcfd4ff4" /><Relationship Type="http://schemas.openxmlformats.org/officeDocument/2006/relationships/slide" Target="/ppt/slides/slide1.xml" Id="R856067f68a4a4c48" /><Relationship Type="http://schemas.openxmlformats.org/officeDocument/2006/relationships/slide" Target="/ppt/slides/slide2.xml" Id="R2ba29fd64b704dc9" /><Relationship Type="http://schemas.openxmlformats.org/officeDocument/2006/relationships/slide" Target="/ppt/slides/slide3.xml" Id="Rfe3b55b50d574c8e" /><Relationship Type="http://schemas.openxmlformats.org/officeDocument/2006/relationships/slide" Target="/ppt/slides/slide4.xml" Id="R9b8d3cf3e6574dc0" /><Relationship Type="http://schemas.openxmlformats.org/officeDocument/2006/relationships/slide" Target="/ppt/slides/slide5.xml" Id="Rf89a0a24143c4062" /><Relationship Type="http://schemas.openxmlformats.org/officeDocument/2006/relationships/slide" Target="/ppt/slides/slide6.xml" Id="R9f3488893a954a96" /><Relationship Type="http://schemas.openxmlformats.org/officeDocument/2006/relationships/slide" Target="/ppt/slides/slide7.xml" Id="R2529aabde8c449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1e33f7c8b47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503ff7b374b3d" /><Relationship Type="http://schemas.openxmlformats.org/officeDocument/2006/relationships/theme" Target="/ppt/slideMasters/theme/theme1.xml" Id="Re109b2c0836b48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503ff7b374b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41dccd9e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1bc874a344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1ef3a205947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7b0b56b72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8ff307b60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1468618b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4417f3388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EIENDOM HAUGALAND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EIENDOM HAUGALAND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51 753 519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19 845 637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13 031 354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294 881 208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342 425 516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ROBIN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HJORTHAUG MERETE I BERG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RANDI BERG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HJORTHAUG MERETE I BERG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REBEKKA F BERG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VERONIKA H BERG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856 473 392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EIENDOM HAUGALAND AS</a:t>
            </a:r>
          </a:p>
        </p:txBody>
      </p:sp>
    </p:spTree>
  </p:cSld>
  <p:clrMapOvr>
    <a:masterClrMapping xmlns:a="http://schemas.openxmlformats.org/drawingml/2006/main"/>
  </p:clrMapOvr>
</p:sld>
</file>